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58" r:id="rId10"/>
    <p:sldId id="265" r:id="rId11"/>
    <p:sldId id="266" r:id="rId12"/>
    <p:sldId id="267" r:id="rId13"/>
    <p:sldId id="268" r:id="rId14"/>
    <p:sldId id="269" r:id="rId15"/>
    <p:sldId id="272" r:id="rId16"/>
    <p:sldId id="270" r:id="rId17"/>
    <p:sldId id="271" r:id="rId18"/>
    <p:sldId id="273" r:id="rId19"/>
    <p:sldId id="274" r:id="rId20"/>
    <p:sldId id="275" r:id="rId21"/>
    <p:sldId id="276" r:id="rId22"/>
    <p:sldId id="277" r:id="rId23"/>
    <p:sldId id="278" r:id="rId24"/>
    <p:sldId id="280" r:id="rId25"/>
    <p:sldId id="279" r:id="rId2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882" autoAdjust="0"/>
    <p:restoredTop sz="94660"/>
  </p:normalViewPr>
  <p:slideViewPr>
    <p:cSldViewPr snapToGrid="0">
      <p:cViewPr>
        <p:scale>
          <a:sx n="125" d="100"/>
          <a:sy n="125" d="100"/>
        </p:scale>
        <p:origin x="995" y="2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792" units="cm"/>
          <inkml:channel name="Y" type="integer" max="1120" units="cm"/>
          <inkml:channel name="T" type="integer" max="2.14748E9" units="dev"/>
        </inkml:traceFormat>
        <inkml:channelProperties>
          <inkml:channelProperty channel="X" name="resolution" value="52.09302" units="1/cm"/>
          <inkml:channelProperty channel="Y" name="resolution" value="52.33645" units="1/cm"/>
          <inkml:channelProperty channel="T" name="resolution" value="1" units="1/dev"/>
        </inkml:channelProperties>
      </inkml:inkSource>
      <inkml:timestamp xml:id="ts0" timeString="2023-11-09T01:05:44.804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9884 12868 0,'56'0'187,"360"0"-155,94 0-1,-302 0-15,340 0 15,-75-19 0,-284 1 0,94-39 1,-226 57-1,56 0 0,1 0 0,-77 0-15,1 0 0,0 0-1,-19 0 1,0 0 15,-38 0 63</inkml:trace>
  <inkml:trace contextRef="#ctx0" brushRef="#br1" timeOffset="7415.01">20466 12812 0,'38'0'172,"19"0"-157,19 0 1,18 0-1,1 0 17,37 0-32,0 0 31,19 0-15,-37 0-16,-1 0 31,-18 0-16,18 0 1,-19 0 0,-18 0-1,113 0 32,-95 0-47,20 0 16,37-19 15,-75 19-15,-20 0-1,39 0 17,-20 0-17,20 0 1,-20 0-1,398-19 64,-341 19-48,-37-19 0,-39 19-15,20 0 15,0 0-15,-20 0-16,1 0 31,-19 0-16,56 0 17,20 0-1,-20 0 0,-56 0 0,75 0 1,-56 0-17,0 0 1,56-19 15,-56 19-31,-1 0 31,1 0-15,75 0 15,-37 0-15,37 0 15,95 0-15,-151 0-1,-39 19 17,58-19-1,-57 0 0,56 0 0,20 0 1,-39 0-17,1 0 1,-38 0 0,18 0 15,-37 0-31,38 0 31,0 0-15,-1 0 15,20 0 0,-1 0 16,-37 0-16,0 0-15,-19 0 15,0 0-31,0 0 16,0 0 31,-1 0 31,1 0-31,19 0-32,-19 0 1,19 0 15,-19 0-15,0 0 93,37 0-93,58 0-16,37 19 47,132 38-16,-245-57-15</inkml:trace>
  <inkml:trace contextRef="#ctx0" brushRef="#br1" timeOffset="63373.35">5121 13851 0,'19'0'140,"38"0"-109,37 0-15,-18 0 0,0 0-1,-20 0-15,1 0 16,170 0 15,0 0 0,-133 0 1,-18 0-17,-20 0 1,20 0-16,37 0 31,190 38 0,-77 0 1,-131-38-17,-19 0 17,56 0-1,-76 0-31,20 0 31,75 0 0,-37 0-15,37 18 15,-94-18-15,56 0 15,-37 0 0,94 19 1,-133-19-1,-18 0 0,0 0 47,-38 0 63</inkml:trace>
  <inkml:trace contextRef="#ctx0" brushRef="#br1" timeOffset="70350.88">11169 14021 0,'37'0'156,"96"0"-125,56 0-15,38 0-1,18 0 1,-18 0 0,-19 0-1,0 0 1,-38 0 0,-19 0-1,-19 0 1,171 0 15,-152-19 0,0 19-15,-19 0-16,38 0 16,0-19 15,133 0-16,-152 0 17,-38 1-17,1 18 1,-20 0 0,20-1021-1,-20 2042 1,-18-1021 15,113-38 0,-114 38 1,114-19-1,-38 0 16,-94 19-32,94-19 17,-56 19-17,-20 0 16,1 0-31,0 0 32,94 0-1,94 19 0,58 38 0,-209-38-15,-19-1 0,58 1 15,-58-19 0,114 19 0,-114-19-31,-37 0 32,38 19-1,-58-19-15,1 0-16,38 0 46,-57 0-14,0 0-32,0 0 125,113 0-94,132 19 0,-112 0 0,37 0-15,-19 0 0,0 18-1,-19-37 1,57 19 15,-57 0 0,0 19 1,-19-19-1,-75-19 0,0 0-15,-19 0-1,18 0 1,1 0 0,0 0-1,-1 0 1,58 0 15,-76 0-15,56 0 15,-37 0 0,18 0-15,-18 0-16,-19 0 16,18 0 15,1 0-16,19 0 1,132-19 15,-76 0 1,-75 19-1</inkml:trace>
  <inkml:trace contextRef="#ctx0" brushRef="#br1" timeOffset="82359.11">7673 15004 0,'170'0'125,"245"0"-94,-169 0 0,321 0-15,-189 0 15,19 0-15,151 0 15,-340 0-15,0 0-1,-19 0 1,-19-38 15,0 0-31,-38 19 32,-19 19-17,133-19 16,-114 0-15,95 19 15,-151 0-15,56-19 15,-19 19-15,1 0-1,94 0 17,-114 0-17,-37 0 1,37 0 15,1 19 0,-1 0 16,-18-19-15,-57 0-17</inkml:trace>
  <inkml:trace contextRef="#ctx0" brushRef="#br1" timeOffset="89020.1">3572 7615 0,'38'0'141,"56"0"-110,303 0 0,-19 0-15,1379 0 93,-1284 0-77,-417 0-1,-18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792" units="cm"/>
          <inkml:channel name="Y" type="integer" max="1120" units="cm"/>
          <inkml:channel name="T" type="integer" max="2.14748E9" units="dev"/>
        </inkml:traceFormat>
        <inkml:channelProperties>
          <inkml:channelProperty channel="X" name="resolution" value="52.09302" units="1/cm"/>
          <inkml:channelProperty channel="Y" name="resolution" value="52.33645" units="1/cm"/>
          <inkml:channelProperty channel="T" name="resolution" value="1" units="1/dev"/>
        </inkml:channelProperties>
      </inkml:inkSource>
      <inkml:timestamp xml:id="ts0" timeString="2023-11-09T01:43:51.077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6199 6311 0,'207'19'0,"-414"-38"15,188 19 142,19 19-142,0 19-15,0 19 31,0 18 1,-19 473 46,-19-472-63,-19 18 1,-37-37 15,-114 75 16,170-132-31,19 0-1,340 95 204,-264-20-188,-19 20 1,-19-20-1,38 209 47,-39-95-47,1-95 1,0-18-1,114 170 94,-115-209-110,77 77 79,-95-95-31,19-19-48,0 37 1,94 115 78</inkml:trace>
  <inkml:trace contextRef="#ctx0" brushRef="#br0" timeOffset="76300.58">10847 16988 0,'0'0'0,"19"-19"63,95 19-32,3042 0 78,-2797 0-93,964 0 93,-964 0-78,-57-19 1,-170 0-1,-18 0 0,509-113 63,-547 113-78,37 19 15,-37-19 0,151-38 0,-152 57 1,1-19-32,94 1 31,-19-1 0,114 19 63,-133 0-63,38 19-31,-19 18 16,-18-37-1,74 38 17,58-19 108,-152-19 32,-94 0-156,76 0 93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792" units="cm"/>
          <inkml:channel name="Y" type="integer" max="1120" units="cm"/>
          <inkml:channel name="T" type="integer" max="2.14748E9" units="dev"/>
        </inkml:traceFormat>
        <inkml:channelProperties>
          <inkml:channelProperty channel="X" name="resolution" value="52.09302" units="1/cm"/>
          <inkml:channelProperty channel="Y" name="resolution" value="52.33645" units="1/cm"/>
          <inkml:channelProperty channel="T" name="resolution" value="1" units="1/dev"/>
        </inkml:channelProperties>
      </inkml:inkSource>
      <inkml:timestamp xml:id="ts0" timeString="2023-11-09T01:45:45.339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8183 2759 0,'0'435'125,"0"-190"-109,-19 246 15,0-207 0,0 151 0,-56 75 63,75-491-63</inkml:trace>
  <inkml:trace contextRef="#ctx0" brushRef="#br0" timeOffset="1229.17">14570 2816 0,'0'-19'0,"0"38"125,0 56-94,0 133 1,0 1020 77,0-888-78,-19-18-15,19-114 31,0-171-32,-18 1 1,18 0 0,0-19-1,0 0 1,-19-19 15</inkml:trace>
  <inkml:trace contextRef="#ctx0" brushRef="#br0" timeOffset="6982.7">22035 2834 0,'0'832'172,"0"-435"-157,0-95 1,0 0 0,0 1 15,0-171 0,-38 227 63</inkml:trace>
  <inkml:trace contextRef="#ctx0" brushRef="#br0" timeOffset="54360.07">11244 7672 0,'19'0'172,"473"0"-79,-417 0-61,-56 0-1</inkml:trace>
  <inkml:trace contextRef="#ctx0" brushRef="#br0" timeOffset="55330.54">12756 7710 0,'38'0'94,"283"0"15</inkml:trace>
  <inkml:trace contextRef="#ctx0" brushRef="#br0" timeOffset="56407.17">18690 7710 0,'19'0'0,"-38"0"16,57 0 171,37 0-156,322 0 63,-359 0-78,-19 0 15</inkml:trace>
  <inkml:trace contextRef="#ctx0" brushRef="#br0" timeOffset="57181.12">19503 7672 0,'19'0'0,"37"0"78,20 0-47,453 0 63</inkml:trace>
  <inkml:trace contextRef="#ctx0" brushRef="#br0" timeOffset="58455.98">26627 7880 0,'19'0'125,"0"0"-78,19 0-32,0 0 1,18 0-1,-18 0 1,57 0 78</inkml:trace>
  <inkml:trace contextRef="#ctx0" brushRef="#br0" timeOffset="59268.33">27988 7747 0,'189'0'157,"-114"0"-126,-56 0-15,0 0-1</inkml:trace>
  <inkml:trace contextRef="#ctx0" brushRef="#br0" timeOffset="134272.14">31012 2060 0,'-19'19'188,"-227"548"-79,208-454-78,-56 114 1,56-95-17,0 19 16,0 38 48,0 605-79,38-681 31,19 133 0,0-133-31,0 0 31,19-18-15,38 75 15,-39-94-15,77 94 15,-58-76-15,39-18 15,-1-1 0,417 114 47,-322-189-46,19-19-1,-20-94 16,247-416 31,-246 132-47,-38-132-15,-113 321 15,-19 38-15,-76-397 93,1 473-109,-1-1 16,-264-302 109,283 360-125,0-1 15,-56-38 16,37 38-31,0 20 32,-359-190 77,284 132-78,75 57-31,1 19 32,-1-19-17,-56 19 16,37-19 1,57 19-1,0 0 125,0 0 469</inkml:trace>
  <inkml:trace contextRef="#ctx0" brushRef="#br0" timeOffset="182186.67">10772 4478 0,'57'0'203,"113"0"-172,340-18 63,-453-1-78,-1 19 15,-18 0 0,-19 19 110</inkml:trace>
  <inkml:trace contextRef="#ctx0" brushRef="#br0" timeOffset="183428.4">17443 4289 0,'0'19'0,"94"-19"141,39 0-110,490 0 63,-604 0-94,0 0 62</inkml:trace>
  <inkml:trace contextRef="#ctx0" brushRef="#br0" timeOffset="-202217.44">11773 10110 0,'19'0'218,"0"0"-202,95 0 15,-39 0-15,-37 0-16,0 0 31,37 0 63</inkml:trace>
  <inkml:trace contextRef="#ctx0" brushRef="#br0" timeOffset="-200604.7">13833 10166 0,'-38'0'328,"-18"0"-313,-20 0 17,57 0-1,0 0 47,38 0 16,38 0-63,94 0 0,-75 0-31,-1 0 31,-37 0-15,0 0 15,-19 0 63</inkml:trace>
  <inkml:trace contextRef="#ctx0" brushRef="#br0" timeOffset="-195170.56">9241 15930 0,'208'0'266,"-132"0"-266,-1 0 31,1 0-15,-1 0-1,719 18 79,-624-18-78,0 0 15,133 0 0,-152-18-31,19-20 31,661-95 63,-736 115-63,-20-1-31,398-95 110,-416 95-95,37-75 17,-37 37-1,-19 1-31,-1-39 31,96-340 47,-133 322-62,-38-114 15,-19 152-15,-170-133 15,-283-38 0,283 171 1,57 18-32,0 38 31,-132 19 0,113 0 0,-1002 586 63,1021-454-94,38-19 16,37-18-1,-18 18 1,19 1 0,18-20 15,0 209 47,76-247-62,38 20-1,19-20-15</inkml:trace>
  <inkml:trace contextRef="#ctx0" brushRef="#br0" timeOffset="-191015.3">11036 4800 0,'0'37'157,"-19"152"-126,-18 0 0,-530 1493 47,321-529-31,227-813-47,0 0 31,19-38 1,227 889 61,-151-927-61,-39-150-32,39 131 31,0 58 0,-1-76 0,1-57 1,-38-95-1,18-18-15,-18 18-1,57 20 79</inkml:trace>
  <inkml:trace contextRef="#ctx0" brushRef="#br0" timeOffset="-187266.54">10791 12585 0,'0'0'16,"0"19"234,0 56-235,-19 266 110,246-96 16,-114-188-110,38-19 0,0-38 1,-75 0-17,113 0 16,-95 0 1,171-189 46,-133-57-47,-113 152-31,-340-473 109,189 491-109,56 38 47,19 19-47,-18 1 16,-20 18 0,-528 302 93,547-227-109,19 1 31,20 18 0,37-75-31</inkml:trace>
  <inkml:trace contextRef="#ctx0" brushRef="#br0" timeOffset="-186059.14">10356 12906 0,'-76'0'63,"-320"0"-32,263 0 0,20 0-15</inkml:trace>
  <inkml:trace contextRef="#ctx0" brushRef="#br0" timeOffset="-184711.97">9638 12566 0,'-19'0'140,"-19"0"-124,0 19 15,20 19 125,-1-1-156,0 20 16,-19 0 0,19 18 30,0-75-30,19 19 15,38 19 63,227 208 15,-247-246-109,1 0 16,76 19 15,37 0 1,-37-19 61,-95 18-77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792" units="cm"/>
          <inkml:channel name="Y" type="integer" max="1120" units="cm"/>
          <inkml:channel name="T" type="integer" max="2.14748E9" units="dev"/>
        </inkml:traceFormat>
        <inkml:channelProperties>
          <inkml:channelProperty channel="X" name="resolution" value="52.09302" units="1/cm"/>
          <inkml:channelProperty channel="Y" name="resolution" value="52.33645" units="1/cm"/>
          <inkml:channelProperty channel="T" name="resolution" value="1" units="1/dev"/>
        </inkml:channelProperties>
      </inkml:inkSource>
      <inkml:timestamp xml:id="ts0" timeString="2023-11-09T01:50:57.667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3213 9845 0,'283'0'188,"-207"0"-172,-20 0-16,58 0 31,-1 0-16,95 0 17,340 19 77,-472 0-78,-57-19-31,-1 0 32,-55 0 93</inkml:trace>
  <inkml:trace contextRef="#ctx0" brushRef="#br0" timeOffset="2393.53">13210 10034 0,'1115'0'250,"-624"0"-219,57 0 0,-19 0 1,-208 38 61</inkml:trace>
  <inkml:trace contextRef="#ctx0" brushRef="#br0" timeOffset="3964.79">2948 10960 0,'-38'0'141,"-132"0"-110,-453 0 0,452 0 1,-206 0 61,17 0-61,323 0-32,18 0 31,0 0 0</inkml:trace>
  <inkml:trace contextRef="#ctx0" brushRef="#br0" timeOffset="17802.18">18388 5026 0,'0'662'203,"0"-454"-187,0 0-1,0 18 1,0 58 0,0 18-1,-511 1550 110,417-1777-109,-1 1-16,20 0 31,37-57-15,0-1-1,38 1 95,0 19-95,38 75 95,264 2646-63,-283-2248-47,0-77 15,19-18 1,0-38 15,56 1474 79,-94-1607-95,19-18 1,-19-19-1,19-38 1,-19 113 15,19-75 1,0 38-1,19-19 0,-38-152 0,75 152 63,-56-189-78,0 18 15,0 1 110,0 0-126,0 18 16,-19-56 1,-19 0 93</inkml:trace>
  <inkml:trace contextRef="#ctx0" brushRef="#br0" timeOffset="27894.21">17726 6652 0,'-38'-19'156,"57"19"-156,95 0 32,-76 0-17,-20 0 1,20 0 93,-57 359-77,-37-189-32,-190 227 93,246-379-61,-19-18 46,19-37-78,-76-568 93,76 416-93,19-76 32,19 58 15,-38 131-32,19 19-15,-19 1 31,19 56 16,416 737 110,-190-303-126,-150-245 0,-20-38-15,-18-37-1,-38-20 79,-95-113-78,-434-283 15,170 94-15,75 57 15,95 56-16,38 1 79,151 94 31,57-19-109,169-57 15,-94 39-15,114-39 15,245-18 94,-491 94-94,0 0 0,-19 19 94,-19 56-93,-170 303 61</inkml:trace>
  <inkml:trace contextRef="#ctx0" brushRef="#br0" timeOffset="33679.05">18860 7426 0,'0'-19'156,"57"19"-156,189 0 47,-39 0-31,-18 0 15,-113 0 0,0 0-15,-1 0 15,-18 0-31,359 0 94,-360 0-79,20 0 17,-38 0-17,-1 0 1,20 0 15,283 38 63,-321-38-78,0 38 15,0 38-16,0 75 17,0 57-17,0 472 79,-19-605-63,-38 20 63,0-20-78</inkml:trace>
  <inkml:trace contextRef="#ctx0" brushRef="#br0" timeOffset="38998.12">22810 5801 0,'19'0'156,"491"0"-62,-416 0-79,20 0 1,56 0 15,-76-38 1,209-226 77,-284 113-78,-38 56-15,-38 1-1,-56 18 1,-946-132 93,757 227-93,-265 586 125,567-567-126,95 18 32,75-18-47</inkml:trace>
  <inkml:trace contextRef="#ctx0" brushRef="#br0" timeOffset="40549.97">25493 7067 0,'303'0'141,"-247"0"-141,1 0 31,56 0 0,-56 0 1,170 19 61,-170-19-77,-20 0 0,20 0-1,0 0 17,-38 0-17,18 0 16,-18 0-15,0 0 15,38 0 1,-38 0-1,19 0 63</inkml:trace>
  <inkml:trace contextRef="#ctx0" brushRef="#br0" timeOffset="107060.64">18841 9543 0,'-642'94'0,"1284"-188"0,-661 94 156,0 0-140,-18 56 15,-417 776 63,303-379-63,94-226-31,-207 869 94,75-718-63,94-246 0,-188 38 1,207-113 93,171 37-94,-20 1-16,1-1 1,-1 39 15,20 37-31,-1 38 32,76 283-1,1 57 0,-58-38 0,133 681 79,-171-946-79,1-18 0,-38-114 0,113 454 63,-132-529-78,0 19-1,-19-20 1,18-1000 0,1 2021-1,0-1039 17,-19 19 46,19-38-63,57 19 1</inkml:trace>
  <inkml:trace contextRef="#ctx0" brushRef="#br0" timeOffset="133464.63">18766 17914 0,'0'19'172,"0"-1"-157,0 1 1,75 19 78,-18-19-79,0-19-15,18 19 32,114-19-1,-94 0 0,320 19 63,-244-19-63,358 75 63,-416-56-79,95 19 17,-132-19-1,-1 19 0,114 226 63,-151-188-63,-38-57-15,19 0-1,-19 0 1,0-1 62,19-55-47,-19 18 1,37 0-1,341-246 63,-340 246-79,0 1 1,57-1 15,320-57 79,-358 76-95,19 0 16,-58 0-15,58 0 15,132 0 79,-151 0-79,56 19 63,-75-19-63,-19 0-31,0 0 31,37 19 0,-37-19 1,95 0 30,-77 0-31,-18 0-15,0 0 0,0-19-1,0 19 17,19 0-17,-19-19 1,0 19 31,-1-19-47</inkml:trace>
  <inkml:trace contextRef="#ctx0" brushRef="#br0" timeOffset="139597.44">23566 18008 0,'75'95'297,"95"-77"-266,38 1 0,-75-19 1,830-19 61,-679 19-61,-95 0-1,-133 0-16,-18 0 1,132 95 78,-113-38-63,-19 18 94,-19-75-125,-19 38 16,0-19-1,0 19 1,0 0 0,0-20-1,0 39 79,19-57-94,0 0 94,-1 0-47,20 0-32,38 0 16,-38-19 1,56 19-1,227-56 63,-151-20-47,-94 38-47,0 0 15,-1 19 16,454-113 79,-453 113-79,-19 0-31,18 0 16,-18 19-1,0-18 1,283-58 78,-283 57-63,-20 19 78</inkml:trace>
  <inkml:trace contextRef="#ctx0" brushRef="#br0" timeOffset="153612.82">28234 17914 0,'151'56'359,"-76"-37"-343,1-19 15,-1 0-15,20 0-1,18 0 1,-18 0 0,472 0 77,-397 0-61,227 19 77,-359 0-93,37 0 15,1 19 0,94 75 79,-151-94-95,-19 0 16,19 19-15,-1-19 0,1-1-1,-19 1 17,19 0-1,-19 0 16,57-38 109,94-37-125,-56 18-31,94-38 31,189-75 63,-303 132-78,20-19-1,56 1 1,0-1 0,132-38 15,77-37 78,-342 94-93,1 19-16,0-19 125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792" units="cm"/>
          <inkml:channel name="Y" type="integer" max="1120" units="cm"/>
          <inkml:channel name="T" type="integer" max="2.14748E9" units="dev"/>
        </inkml:traceFormat>
        <inkml:channelProperties>
          <inkml:channelProperty channel="X" name="resolution" value="52.09302" units="1/cm"/>
          <inkml:channelProperty channel="Y" name="resolution" value="52.33645" units="1/cm"/>
          <inkml:channelProperty channel="T" name="resolution" value="1" units="1/dev"/>
        </inkml:channelProperties>
      </inkml:inkSource>
      <inkml:timestamp xml:id="ts0" timeString="2023-11-09T01:54:14.876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23641 7502 0</inkml:trace>
  <inkml:trace contextRef="#ctx0" brushRef="#br0" timeOffset="16903.46">29197 1379 0,'19'0'109,"0"0"-93,208 0 15,-19 0-15,321 0 15,-132 0 78</inkml:trace>
  <inkml:trace contextRef="#ctx0" brushRef="#br0" timeOffset="18147.46">22394 2003 0,'19'0'0,"-38"0"0,-57 0 141,-37 0-126,0 0 1,-39 0 15,115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792" units="cm"/>
          <inkml:channel name="Y" type="integer" max="1120" units="cm"/>
          <inkml:channel name="T" type="integer" max="2.14748E9" units="dev"/>
        </inkml:traceFormat>
        <inkml:channelProperties>
          <inkml:channelProperty channel="X" name="resolution" value="52.09302" units="1/cm"/>
          <inkml:channelProperty channel="Y" name="resolution" value="52.33645" units="1/cm"/>
          <inkml:channelProperty channel="T" name="resolution" value="1" units="1/dev"/>
        </inkml:channelProperties>
      </inkml:inkSource>
      <inkml:timestamp xml:id="ts0" timeString="2023-11-09T01:56:32.610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5783 7388 0,'0'0'0,"19"0"110,18 0-79,152 0 0,303 0-15,113 0 15,566 57 78,-812-19-62,-170-38-47,0 19 16,0-19-1,340 0 95,227-38-95,-321 38 17,18 0-1,-264 0 0,530 0 63,-625 0-78,19 0 15,624 19 63,-510 0-63,-113-19 0,-58 0 0,-37 0 63,-38-19-78,19 0-1</inkml:trace>
  <inkml:trace contextRef="#ctx0" brushRef="#br0" timeOffset="4280.14">11452 6897 0,'189'0'312,"-113"0"-296,-38 0-1,37 0 17,-18 0-1,-38 0 63</inkml:trace>
  <inkml:trace contextRef="#ctx0" brushRef="#br0" timeOffset="18937.68">12057 6708 0,'19'19'171,"0"-19"-155,37 0 15,-18 0 1,19 0 46,-19 0 47,18 0-47,-37 0 328,19 0-375,0 0 63</inkml:trace>
  <inkml:trace contextRef="#ctx0" brushRef="#br0" timeOffset="24963.97">12832 6765 0,'19'0'235,"75"0"-204,-37 0 0,-1 0-15,39 0 78</inkml:trace>
  <inkml:trace contextRef="#ctx0" brushRef="#br0" timeOffset="34249.37">6236 7086 0,'-19'0'125,"-18"0"-109,-39 0 30,19 0-30,20 0 0,-1-19-1,-435-151 79,379 132-78,18-18 15,20 18-15,-1 0-16,19 19 31,0-19-16,0 1 1,20-20 0,-20 19-16,19 0 31,-19-37 0,0-20 0,38-94 63,19 152-78,0-1-1,19 0 1,0-19 0,113-37 15,-76 37-15,568-189 77,-454 209-61,-95 18-32,1 19 31,37 0-16,0 0 17,568 38 61,-474-1-61,228 190 61,-359-170-77,-20-1 0,-18 1 15,-1-19-31,-18 0 16,-19 0 15,76 339 47,-95-301-47,0 0-15,0-20-1,-19 1 1,0-19 0,-19 0-1,0-1 1,-18 20 0,-20-19-1,0 19 1,-131 18 15,112-37-15,19 0 15,-396 37 63,415-75-79,1 0 1,-1 0 0,0 0-1,1-19 1,18 1 15,-170-77 47,94 57-47,58 19-31,-1 0 32,0 1-17,1 18 1,-20-38 78</inkml:trace>
  <inkml:trace contextRef="#ctx0" brushRef="#br0" timeOffset="51342.88">4252 10506 0,'19'0'31,"170"0"0,94 0 1,-131 0-1,1435 19 63,-1379 19-63,850 227 47,-755-209-47,-20-18 1,-170-19-17,1-19 1,-1 19-1,624-19 79,-567 0-78,19 0-16,19 0 31,0 0-15,264 0 15,-264 0-15,151 0 15,-207-19 0,-20 19-15,114-38-1,-114 38 17,435-57 61,-511 57-77,96-18 15,-77-1 0,20 0-31,-20 19 32,379-38 61,-397 38-77,-39 0 15,39 0-31,-19 0 32,38 0-32,18 0 15,511 57 110,-511-57-125,57 0 125</inkml:trace>
  <inkml:trace contextRef="#ctx0" brushRef="#br0" timeOffset="60978.05">17764 5367 0,'19'0'203,"-19"18"-141,19 77-46,0-1 15,19 549 63,-38-454-63,0-132-31,0-1 32,-19 39-1,-19 566 63,19-491-63,19 0-16,38 1002 79,0-813-63,37 0 1,265 661 93,-264-869-94,-57-94 0,0-38 0,-114 113 204,20 38-188,18 38-16,0 113-15,38 832 109,19-851-110,0-37 16,0-171 1,0 341 61,0-303-61,-19 171 77,1-266-93,-1 115 62,0-96 31</inkml:trace>
  <inkml:trace contextRef="#ctx0" brushRef="#br0" timeOffset="69183.05">2589 13379 0,'38'0'0,"-76"0"31,907 0 141,-491 0-141,1777 56 78,-1929-18-77,-93-19-1,-95-19 0,-1 0 47,-56 0-62</inkml:trace>
  <inkml:trace contextRef="#ctx0" brushRef="#br0" timeOffset="84200.02">7313 18783 0,'360'0'188,"-228"0"-173,-19 0 16,757 0 48,-625 0-48,39 0-16,37 0 1,19 38 0,0-19-16,0-1 31,1267 77 63,-1380-95-63,-190 0-15,-18 0-1</inkml:trace>
  <inkml:trace contextRef="#ctx0" brushRef="#br0" timeOffset="93313.97">6803 17573 0,'322'0'266,"-58"0"-235,-113 0-15,95-37 15,-114 18 0,-94 19 63,-38-19-78</inkml:trace>
  <inkml:trace contextRef="#ctx0" brushRef="#br0" timeOffset="94189.07">9241 17592 0,'113'0'156,"58"0"-140,-1 0 15,38 0 47</inkml:trace>
  <inkml:trace contextRef="#ctx0" brushRef="#br0" timeOffset="101039.98">3213 17536 0,'19'0'109,"-1"0"-109,190 0 110,-132 0-63,151 0 31,-190 0-63,1 0 17,-19 0-1,0 0 250,19 0-234,0 0-31,-1 0 77</inkml:trace>
  <inkml:trace contextRef="#ctx0" brushRef="#br0" timeOffset="-124051.48">21128 4006 0,'-19'0'110,"0"19"-95,-359 359 79,340-265-78,-18 20-1,-20 169 17,19 76-1,57 1908 94,0-1946-109,0 0-16,0 1 31,-37 396 0,-871 1492 78,455-1492-77,-303-19 61,737-699-77,19-38 15,19 19 32,586 511 15,-341-115-31,-18 115-16,-152-285-15,-37-56-1,-19-37 1,0-1 0,0 0 15,-20 0-31,39 209 31,-38-190 0,57 680 63,-57-736-78,18-20-1,-18 20 1,19-1 0,0 1-1,-19-20 1,75 303 93,-75-359-93,-19 0-1,19-19 32,0 19 78,56 56-93,39 58 61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792" units="cm"/>
          <inkml:channel name="Y" type="integer" max="1120" units="cm"/>
          <inkml:channel name="T" type="integer" max="2.14748E9" units="dev"/>
        </inkml:traceFormat>
        <inkml:channelProperties>
          <inkml:channelProperty channel="X" name="resolution" value="52.09302" units="1/cm"/>
          <inkml:channelProperty channel="Y" name="resolution" value="52.33645" units="1/cm"/>
          <inkml:channelProperty channel="T" name="resolution" value="1" units="1/dev"/>
        </inkml:channelProperties>
      </inkml:inkSource>
      <inkml:timestamp xml:id="ts0" timeString="2023-11-09T02:08:38.070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13625 4554 0,'19'0'187,"435"0"-156,434 0 1,57 0-1,1379-38 78,-1965 38-77,1-19 61,-190-18-61,-57 18-1,-37 0 0,283 19 63,-303 0-79,-18 0 1,-19 0 0,0 0-1</inkml:trace>
  <inkml:trace contextRef="#ctx0" brushRef="#br0" timeOffset="8615.73">14703 13435 0,'18'0'141,"58"0"-110,113 0 1,57 0-17,-114 0 16,19 0-15,57 0 0,57 0-1,56 0 1,19-19 0,-38 19-1,587-37 95,-833 37-95,-18-19-15,-19 19 31,19 0-15,-19 0 0,19 0 15,75 0 63,-113-19-47,-19 19-16</inkml:trace>
  <inkml:trace contextRef="#ctx0" brushRef="#br0" timeOffset="21617.8">6728 16780 0,'0'0'0,"75"0"78,209 0-63,1133 0 79,-1171 0-78,56 0-1,38 0 1,19 0 0,397 0 15,-397 19 0,1267 19 63,-1513-38-78,-37 0-1,-20 0 79,-94-38 93</inkml:trace>
  <inkml:trace contextRef="#ctx0" brushRef="#br0" timeOffset="25287.13">25153 16931 0,'435'0'156,"151"0"-125,37 0 1,-245 0-1,-245 0 0,-20 0-15,-56 0-1,-20 0 1,-18 0 0,0 0 31,170-38 46,-113 38-61,-38 0-17,-1 0 1,1 0-1,-19 0 17,510 38 265,-397-19-282,-18 0 16,75 0 48,-170-19 296,0 0-344,18-19-31,1 19 31,-19-19 47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792" units="cm"/>
          <inkml:channel name="Y" type="integer" max="1120" units="cm"/>
          <inkml:channel name="T" type="integer" max="2.14748E9" units="dev"/>
        </inkml:traceFormat>
        <inkml:channelProperties>
          <inkml:channelProperty channel="X" name="resolution" value="52.09302" units="1/cm"/>
          <inkml:channelProperty channel="Y" name="resolution" value="52.33645" units="1/cm"/>
          <inkml:channelProperty channel="T" name="resolution" value="1" units="1/dev"/>
        </inkml:channelProperties>
      </inkml:inkSource>
      <inkml:timestamp xml:id="ts0" timeString="2023-11-09T02:09:29.095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14646 15438 0,'75'0'172,"322"0"-157,132 0 17,624 0 77,-1039 0-93,-20-19-1,1 0 1,-20 19 0,-18-18-1,19 18 1,245 0 93,-189 0-78,-37 0 1,-58 0-17,1 0 17,265 0 61,-171 0-61,284 0 61,-95 0-61,-208 0-1,38 0-16,-113 0 1,-19 0 78</inkml:trace>
  <inkml:trace contextRef="#ctx0" brushRef="#br0" timeOffset="21524.58">23906 3175 0,'0'-19'16,"57"19"203,-39 0-188,228-76 63,-189 38-79,-19 19 1,18-18 0,20-20 15,75-189 94,-132 209-125,0-1 31,-19-132 0,0 113-15,-19 19 15,-94-37 0,-1 18-15,-18 19 15,-57 19-31,19 19 32,-321 208 61,434-113-77,0 56 15,38-57 0,19-56-15,340 170 125,-264-208-141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792" units="cm"/>
          <inkml:channel name="Y" type="integer" max="1120" units="cm"/>
          <inkml:channel name="T" type="integer" max="2.14748E9" units="dev"/>
        </inkml:traceFormat>
        <inkml:channelProperties>
          <inkml:channelProperty channel="X" name="resolution" value="52.09302" units="1/cm"/>
          <inkml:channelProperty channel="Y" name="resolution" value="52.33645" units="1/cm"/>
          <inkml:channelProperty channel="T" name="resolution" value="1" units="1/dev"/>
        </inkml:channelProperties>
      </inkml:inkSource>
      <inkml:timestamp xml:id="ts0" timeString="2023-11-09T02:10:39.828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30501 14115 0,'246'0'188,"-152"0"-157,95 0-15,-113 0 15,-19 0-15,-38 0-1,-1-18 79</inkml:trace>
  <inkml:trace contextRef="#ctx0" brushRef="#br0" timeOffset="27593.21">2967 16572 0,'-19'0'63,"-302"0"-48,18 0 16,-245 0 1,-1228-302 61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792" units="cm"/>
          <inkml:channel name="Y" type="integer" max="1120" units="cm"/>
          <inkml:channel name="T" type="integer" max="2.14748E9" units="dev"/>
        </inkml:traceFormat>
        <inkml:channelProperties>
          <inkml:channelProperty channel="X" name="resolution" value="52.09302" units="1/cm"/>
          <inkml:channelProperty channel="Y" name="resolution" value="52.33645" units="1/cm"/>
          <inkml:channelProperty channel="T" name="resolution" value="1" units="1/dev"/>
        </inkml:channelProperties>
      </inkml:inkSource>
      <inkml:timestamp xml:id="ts0" timeString="2023-11-09T02:11:10.436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7540 9259 0,'19'0'78,"38"0"-47,1492 0 63,-1435 0-78,-57 0 15,-39 0-31,1 0 31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792" units="cm"/>
          <inkml:channel name="Y" type="integer" max="1120" units="cm"/>
          <inkml:channel name="T" type="integer" max="2.14748E9" units="dev"/>
        </inkml:traceFormat>
        <inkml:channelProperties>
          <inkml:channelProperty channel="X" name="resolution" value="52.09302" units="1/cm"/>
          <inkml:channelProperty channel="Y" name="resolution" value="52.33645" units="1/cm"/>
          <inkml:channelProperty channel="T" name="resolution" value="1" units="1/dev"/>
        </inkml:channelProperties>
      </inkml:inkSource>
      <inkml:timestamp xml:id="ts0" timeString="2023-11-09T02:12:03.923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718 12434 0,'76'0'140,"18"0"-124,-18 0 0,-20 0-16,-18 0 31,57 0-16,188 0 95</inkml:trace>
  <inkml:trace contextRef="#ctx0" brushRef="#br0" timeOffset="1891.41">30388 12585 0,'170'0'172,"-57"0"-141,-37 0-15</inkml:trace>
  <inkml:trace contextRef="#ctx0" brushRef="#br0" timeOffset="2746.63">30010 13586 0,'19'0'187</inkml:trace>
  <inkml:trace contextRef="#ctx0" brushRef="#br0" timeOffset="4201.51">30048 13586 0,'0'0'47,"38"0"78,-1 0-125,20 0 32,-19 0-17,-19 0 1,113 0 78,-113 0-63,0 0 78,0 0-93,18 0-1,96 0 17,-20 0-1,-37 0 78,-76 19-31,38-19 32,-1 0-79,1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792" units="cm"/>
          <inkml:channel name="Y" type="integer" max="1120" units="cm"/>
          <inkml:channel name="T" type="integer" max="2.14748E9" units="dev"/>
        </inkml:traceFormat>
        <inkml:channelProperties>
          <inkml:channelProperty channel="X" name="resolution" value="52.09302" units="1/cm"/>
          <inkml:channelProperty channel="Y" name="resolution" value="52.33645" units="1/cm"/>
          <inkml:channelProperty channel="T" name="resolution" value="1" units="1/dev"/>
        </inkml:channelProperties>
      </inkml:inkSource>
      <inkml:timestamp xml:id="ts0" timeString="2023-11-09T01:08:31.195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17386 7766 0,'0'0'0,"38"0"219,0 0-219,170 0 31,132 0 0,-151 0 1,-151 0-1,-20 0-15,-18 19 30</inkml:trace>
  <inkml:trace contextRef="#ctx0" brushRef="#br0" timeOffset="3907.39">18955 7691 0,'19'0'219,"113"0"-188,-57 0-31,-18 0 31,0 0 0,-38 0 1,0 0-17</inkml:trace>
  <inkml:trace contextRef="#ctx0" brushRef="#br0" timeOffset="4752.05">20032 7729 0,'38'0'109,"37"0"-78,20 0-15,-20 0 0,-37 0-1,0 0 1</inkml:trace>
  <inkml:trace contextRef="#ctx0" brushRef="#br0" timeOffset="6170.41">21355 7823 0,'19'0'172,"75"0"-125,-18 0-31,-20 0-1,20 0 1,-57 0-1,0 0 1,0 0 0,18 0 281,-18 0-282,0 0 16,0 0-15,-19 19 109,38-19-109,151 38 15,0 18 0,-151-56 0,-19 19-15,-38-19 15</inkml:trace>
  <inkml:trace contextRef="#ctx0" brushRef="#br0" timeOffset="9740.48">24530 7502 0,'18'0'219,"1"19"-188,0-19-15,19 19 0,56 18 15,77 20 0,-20-19 0,-113-19 1,-1-19-17,39 0 1,-19 0-1,-1 0 1,-18 0 0,0 0-1,0 0 1,18 0 0,77-57 15,-39 19 0,-18 1-15,18-20-1,1 0 1,-39-18 0,77-114 15,-95 56-16,-1 1 1,-18-95 15,-19 19 1,0 76-17,0 0 16,0 19-15,0 18-16,0 38 31,-19 20-31,19 18 32,-37-76-1,-39-37 0,19 37 16,19 77-16,-37-1-31,-39 0 31,-112 0 1,-1 19-1,76 19-15,-171 75-1,152-56 16,-19 0-15,38 19 15,0-1-31,19 20 16,-57 37 15,56 19 0,39 20 1,18 37-1,39-114 0,18-37 0,0 38-15,19-20 0,0 20-1,0-1 17,19 20-17,19-20-15,18 1 16,-18 0-1,19-1 1,-1 1 15,77 56 1,-96-94-32,1 0 31,0-19-31,19 18 31,-19-18-15,-1 0-1,-18 0 1,19-19 0,-19 0-1,38 19 1,-20-19-1,-18 0 17,19 0-32,-19 0 31</inkml:trace>
  <inkml:trace contextRef="#ctx0" brushRef="#br0" timeOffset="33295.61">10413 7218 0,'-19'0'94,"38"0"-79,302 0 17,19 0-17,114 0 16,510 0 1,-757 0-1,1 0 0,-57 0-31,95 0 31,-151 0 16,-76 0 31,-1 0-46,20 0-1,-19 0 0,0 0-15,-57 0 62</inkml:trace>
  <inkml:trace contextRef="#ctx0" brushRef="#br0" timeOffset="59091.51">26136 9335 0</inkml:trace>
  <inkml:trace contextRef="#ctx0" brushRef="#br0" timeOffset="59873.36">26155 9316 0,'0'0'0,"19"0"219,0 0-204,-1 0 17,1 0-1,0 19 63</inkml:trace>
  <inkml:trace contextRef="#ctx0" brushRef="#br0" timeOffset="64537.52">25040 10374 0,'132'-76'0,"-264"152"16,151-76 78,94 0-63,-37 0-31,56 0 31,246 0 0,264 0 1,-169 0-1,-303 0-15,-57 19 15,76-19 0,-113 0-31,-1 0 31,39 0 1,-57 0 30,-39 0-31</inkml:trace>
  <inkml:trace contextRef="#ctx0" brushRef="#br0" timeOffset="125362.03">17329 14626 0,'19'0'156,"114"0"-140,150 0 15,-56 0 0,37 0-31,20 0 16,18 0-1,-18 0 17,283 94-1,-133-18 0,-150-38 0,-114-38-15,189 0 15,57 37 0,-227-37 1,19 0-32,-38 0 31,189 0 0,113 0 0,360 19 1,-341 38-1,-340-57-15,-19 0-1,-18 0 1,-20-19 15,114-19 0,-38 19 1,-37-18-1,-20 18 0,-37 0 0,-20 19-15,-18 0 0,19-19 15,18 19 0,-37 0-31,0-19 31,37 19 1,39-19-1,56 19 0,-57 0 0,-94 0-15,0 0 46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792" units="cm"/>
          <inkml:channel name="Y" type="integer" max="1120" units="cm"/>
          <inkml:channel name="T" type="integer" max="2.14748E9" units="dev"/>
        </inkml:traceFormat>
        <inkml:channelProperties>
          <inkml:channelProperty channel="X" name="resolution" value="52.09302" units="1/cm"/>
          <inkml:channelProperty channel="Y" name="resolution" value="52.33645" units="1/cm"/>
          <inkml:channelProperty channel="T" name="resolution" value="1" units="1/dev"/>
        </inkml:channelProperties>
      </inkml:inkSource>
      <inkml:timestamp xml:id="ts0" timeString="2023-11-09T02:12:36.746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2211 2910 0,'-19'0'78,"0"0"-31,19 19 31,0 94-62,0-75 0,-132 321 77,94-321-77,0 0-16,1 0 31,-1-20-15,-19 1 15,19 0 0,19-19 47,57 0 1,0 19-48,170 246 78,-189-209-93,37 228 93,-37-246-93,-19-20 15,19 39 0,0-19-31,19 56 110,-38-75-95,19-19 48,0 0 46,-19 19 110,19-19-47,-19 19-157,19-19 110,-1 0 16</inkml:trace>
  <inkml:trace contextRef="#ctx0" brushRef="#br0" timeOffset="5381.52">2721 5537 0,'19'0'141,"38"0"-125,132 0-1,680 0 17,643 0 93,-1474 0-94</inkml:trace>
  <inkml:trace contextRef="#ctx0" brushRef="#br0" timeOffset="15970.14">16649 14947 0,'208'0'188,"-189"0"-157,0 0-15,37 0-1,-18 0 1,0 0-1,0 0 1,-19 0 15,0 0 1</inkml:trace>
  <inkml:trace contextRef="#ctx0" brushRef="#br0" timeOffset="47553.1">2324 7766 0,'-18'0'15,"18"208"251,-57 113-235,0-264 0,0-19 1,-56 0 46,170 37 0,-38-18-62,0-19-16,37 415 109,-56-377-78,19 207 63,-19-264-63,38 0 454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792" units="cm"/>
          <inkml:channel name="Y" type="integer" max="1120" units="cm"/>
          <inkml:channel name="T" type="integer" max="2.14748E9" units="dev"/>
        </inkml:traceFormat>
        <inkml:channelProperties>
          <inkml:channelProperty channel="X" name="resolution" value="52.09302" units="1/cm"/>
          <inkml:channelProperty channel="Y" name="resolution" value="52.33645" units="1/cm"/>
          <inkml:channelProperty channel="T" name="resolution" value="1" units="1/dev"/>
        </inkml:channelProperties>
      </inkml:inkSource>
      <inkml:timestamp xml:id="ts0" timeString="2023-11-09T02:14:59.262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19484 9184 0,'56'0'171,"833"0"-61,-852 0-79,-18 0 0</inkml:trace>
  <inkml:trace contextRef="#ctx0" brushRef="#br0" timeOffset="19518.16">24983 9335 0,'19'0'94,"94"0"-63,-56 0-31,-19 0 32,0 0-32,-19 0 31,-1 0-16,1 0 1,19 0 0,57 0 77,75 38-61,-57-38-32,-56 18 31,-1-18 0</inkml:trace>
  <inkml:trace contextRef="#ctx0" brushRef="#br0" timeOffset="21981.96">30577 9429 0,'75'0'235,"398"0"-142,-379 0-77,76 0 15,-18 0 0,-58 0 1,246 19 77,-321-19-109,38 0 125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792" units="cm"/>
          <inkml:channel name="Y" type="integer" max="1120" units="cm"/>
          <inkml:channel name="T" type="integer" max="2.14748E9" units="dev"/>
        </inkml:traceFormat>
        <inkml:channelProperties>
          <inkml:channelProperty channel="X" name="resolution" value="52.09302" units="1/cm"/>
          <inkml:channelProperty channel="Y" name="resolution" value="52.33645" units="1/cm"/>
          <inkml:channelProperty channel="T" name="resolution" value="1" units="1/dev"/>
        </inkml:channelProperties>
      </inkml:inkSource>
      <inkml:timestamp xml:id="ts0" timeString="2023-11-09T02:19:30.420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12681 9958 0,'18'0'94,"77"0"-78,1700 0 78,-1360 0-79,18 0 16,20 0-31,-133 0 32,227 19-1,-19 0 0,-132-19 0,-265 0 1,-19 0-32,1-19 31,-1 0-31,359-18 109,-434 37-93,0-19 15,-39 19-15,1 0 15,-38 0 63</inkml:trace>
  <inkml:trace contextRef="#ctx0" brushRef="#br0" timeOffset="4720.02">18520 11149 0,'38'0'109,"75"0"-93,246 0 0,246 0 15,-359 0 0,-95 0-15,-19 0 78</inkml:trace>
  <inkml:trace contextRef="#ctx0" brushRef="#br0" timeOffset="5331.33">21071 10998 0,'19'0'78,"1304"0"16,-1191 0-63</inkml:trace>
  <inkml:trace contextRef="#ctx0" brushRef="#br0" timeOffset="6186.48">23849 11035 0,'1172'0'157,"-700"0"-126,-339 0 0,-20 0-15,0 0-16</inkml:trace>
  <inkml:trace contextRef="#ctx0" brushRef="#br0" timeOffset="90065.05">8561 1304 0,'19'0'31,"18"0"-15,4272 0 93,-2098 0-93,-1323 0 15,643-19 1,2211 170 61,-3232-151-61,-359 0-1,133 0 0,-171-19-31,-18 0 31,37 0 1,-19 1-1,39 18-16,-77 0 17,643 18 61,-510 1-61,-19-19-1,-94 0 0,-1 0-31,190 0 110,-228 0-79,-18 0 0,-19 0-15,0 0 15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792" units="cm"/>
          <inkml:channel name="Y" type="integer" max="1120" units="cm"/>
          <inkml:channel name="T" type="integer" max="2.14748E9" units="dev"/>
        </inkml:traceFormat>
        <inkml:channelProperties>
          <inkml:channelProperty channel="X" name="resolution" value="52.09302" units="1/cm"/>
          <inkml:channelProperty channel="Y" name="resolution" value="52.33645" units="1/cm"/>
          <inkml:channelProperty channel="T" name="resolution" value="1" units="1/dev"/>
        </inkml:channelProperties>
      </inkml:inkSource>
      <inkml:timestamp xml:id="ts0" timeString="2023-11-09T02:21:35.213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6765 2003 0,'737'0'203,"-113"0"-156,-133 0-32,-320 0 17,660 0 77,-774 0-109,-19 0 16,-20 0 77,-36-19-77</inkml:trace>
  <inkml:trace contextRef="#ctx0" brushRef="#br0" timeOffset="44219.91">16271 6160 0,'151'0'187,"-56"0"-155,-20 0-17,379 0 63,-397 0-62,-1 0 15,-18 0 0</inkml:trace>
  <inkml:trace contextRef="#ctx0" brushRef="#br0" timeOffset="70462.09">1134 8258 0,'19'472'203,"0"-226"-171,-19-133-1,0-37-15,-19-1-1,-718 303 79,661-359-78,38 0 15,38 0 31,133 227 157,-114-190-203,18 20 15,-18-38-15,19-1-1,-19-18 1,57 76 93,-39-95-93</inkml:trace>
  <inkml:trace contextRef="#ctx0" brushRef="#br0" timeOffset="78001.39">737 10865 0,'-38'76'0,"38"-57"15,0 132 16,0-75-15,0-1 15,0 39 79,-19-20-79,-18-18 0,-20-20 0,19 1 79,76 19 15,37 131-94,-37-93-31,0 37 31,19 170 1,-57 397 93,0-604-125,0-1 15,19 0 1,18-18 15,-18-20-31,0-18 16,0-19 31,0-19-47,0-19 62</inkml:trace>
  <inkml:trace contextRef="#ctx0" brushRef="#br0" timeOffset="89671.57">8183 15193 0,'56'0'125,"58"0"-94,1813 0 47,-868 0-47,-455 0-15,96 0 0,736 0 15,1569 302 63,-2646-302-79,-38 19 16,0-19-31,1 0 32,226 19-17,-76 0 17,-283-19-1,-38 18-16,-37 1 1,-39-19 0,-37 0 15,-19 0-31,0 0 94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792" units="cm"/>
          <inkml:channel name="Y" type="integer" max="1120" units="cm"/>
          <inkml:channel name="T" type="integer" max="2.14748E9" units="dev"/>
        </inkml:traceFormat>
        <inkml:channelProperties>
          <inkml:channelProperty channel="X" name="resolution" value="52.09302" units="1/cm"/>
          <inkml:channelProperty channel="Y" name="resolution" value="52.33645" units="1/cm"/>
          <inkml:channelProperty channel="T" name="resolution" value="1" units="1/dev"/>
        </inkml:channelProperties>
      </inkml:inkSource>
      <inkml:timestamp xml:id="ts0" timeString="2023-11-09T01:11:07.038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2362 7426 0,'19'0'141,"57"0"-125,132 0 15,661 0 0,-567 0 0,227 0 1,-113-19-1,0 19 0,94 0 0,-245 0-15,-1 0 15,284 19 0,-283-19-15,18 19-16,20-19 31,283 0 1,-1 0-1,-358 0-16,0 0 1,-57 0 0,0 0-1,38-19 1,57 0 0,94 19-1,415 0 16,-169 0 1,-416 0-17,114-19 17,-133-18-1,0 37-16,-38-19 1,38 19 0,0 0-1,-19-19 1,38 19 0,151-19 15,114 0 0,-265 0-15,-19 19 15,38 0 0,-132 0-31,-1 0 31,1 0-15,-20 0 0,1 0 15,-38 0-15,0 0 15,0 0 0</inkml:trace>
  <inkml:trace contextRef="#ctx0" brushRef="#br0" timeOffset="35234.26">9203 5612 0,'19'0'156,"19"0"-140,38 0 0,56 0-1,38 0 1,-38 0-1,-37 0 1,-20 0 0,1 0-1,56 0 17,38 0-1,-37 0 0,-58 0 0,76 0 1,-113 0-17,0 0 1,-19 0-1,0 0 17</inkml:trace>
  <inkml:trace contextRef="#ctx0" brushRef="#br0" timeOffset="41116.33">11263 5650 0,'19'0'172,"57"0"-141,56 0 0,-19 0 1,-56 0-1,19 0 0,18 0 0,-18 0 1,-39 0-1,-18 0-15</inkml:trace>
  <inkml:trace contextRef="#ctx0" brushRef="#br0" timeOffset="48299.02">12718 5593 0,'-19'0'141,"38"0"-95,114 0-14,-20 0-1,-19 0 0,-56 0-15,57 0 15,-57 0 0,-1 0 1,-18 0-1,19 0 0,19 0 0,-1 0 1,-37 0 46</inkml:trace>
  <inkml:trace contextRef="#ctx0" brushRef="#br0" timeOffset="63213.94">8712 7218 0,'19'0'219,"19"0"-203,-1 0-1,1 0 1,-19 0-1,38 0 17,0 0-1,-20 0 0,-18 0 0,19 0 1,-19 0-17,19 0 17,-19 0-1</inkml:trace>
  <inkml:trace contextRef="#ctx0" brushRef="#br0" timeOffset="86017.49">9940 7105 0,'19'0'219,"57"0"-203,-20 0 15,1 0-15,0 0-1,0 0 1,-20 0 0,-18 0-1,0 0 16</inkml:trace>
  <inkml:trace contextRef="#ctx0" brushRef="#br0" timeOffset="87824.82">10866 7275 0,'19'0'234,"19"0"-203,0 0 0,56 0 1,-37 0-1,19 0 0,-20 0 0,20 0 1,-38 0-17,18 0 17,-37 0-17,-19-19 16,38 19-15,-19 0 109</inkml:trace>
  <inkml:trace contextRef="#ctx0" brushRef="#br0" timeOffset="107935.1">12189 7143 0,'19'0'219,"170"0"-110,-151 0-93,-19 0-1,19 0 16,-20 0 1,20 0-1,-19 0 47,-19 19-31,151 19 47,-132-38-79,0 0 157</inkml:trace>
  <inkml:trace contextRef="#ctx0" brushRef="#br0" timeOffset="112908.27">13342 7124 0,'-19'0'125,"19"19"-93,38 0-1,-19 0 0,37 18-15,133 39 93,-151-76-93,-19 0-1,0 0 1,0 0 15,56 19 16,77-19 47,-133 0-78,37-19 15,-18 0-16,-19 0 17,75-19 46,-75 38-63,-19-18 298,19 18-266,-19-19-32,19 19 1,19-19 0,-19 19 15</inkml:trace>
  <inkml:trace contextRef="#ctx0" brushRef="#br0" timeOffset="142002.17">24246 8239 0,'38'0'125,"831"0"-15,-793 0-110,-20 0 31,77 0 0,-39 0-15,-18 0 0,-38 19 93,18 0-109,-75-19 31</inkml:trace>
  <inkml:trace contextRef="#ctx0" brushRef="#br0" timeOffset="145297.89">31767 2910 0,'0'0'0,"19"19"156,95 57-124,-58-39-1,-37-18 0,0 38 63,0 37-63,-19-18 0,19-38-15,-19 0 0,19 151 77,-19-38-61,0-113-32,0 18 15,0-18 17,-19 19-17,-19 18 79,-132 700-63,132 151 79,38-643-79,208 228 172,-189-474-187,-19-18 62,-38 19-47,19 0-15,1 19-1,-20 37 1,19 284 93,19-284-78,397 1853 235,-397-1853-250,-57 322 77,38-359-77,0-20 0,-38 77 77,-18 18-61,56-113-32,0 0 31,0-19 0,19 19-31,-19 0 110,-37 18-79,18 1-31,0-19 31,19 0-15,0-19 62,-37 0-31</inkml:trace>
  <inkml:trace contextRef="#ctx0" brushRef="#br0" timeOffset="153299.19">24681 13927 0,'737'0'204,"-359"0"-189,245 0 32,-434 0-31,0 0-1,189 0 79,-359 0-63,-38 0 47</inkml:trace>
  <inkml:trace contextRef="#ctx0" brushRef="#br0" timeOffset="155075.28">29141 13851 0,'1115'227'0,"-2230"-454"15,1455 227 157,-57 0-141,-169 0 1,-1 0-1,57 0 78</inkml:trace>
  <inkml:trace contextRef="#ctx0" brushRef="#br0" timeOffset="174346.39">25588 8258 0,'94'0'203,"-56"0"-187,0 0-1,19 0 1,37 0-1,549 0 110,-568 0-93,-18 0 46,-19 0-63</inkml:trace>
  <inkml:trace contextRef="#ctx0" brushRef="#br0" timeOffset="179518.64">24492 7048 0,'-359'359'0,"378"-718"0,321 359 0,-775 0 31,322 19-16,-20 19 1,-74 94 15,-323 322 79,493-398-95,-20 39 17,19-19-17,0 75 16,-75 208 79,113-303-79</inkml:trace>
  <inkml:trace contextRef="#ctx0" brushRef="#br0" timeOffset="181079.42">22356 8107 0,'0'0'0,"0"18"110,0 20-16,0 19-79,0 0 1,0-39 15,0 1 16,57 227 31,-19-151-62,-38-77 15,38 1 78,-20 0-93,77 95 15,-38-58-15,-38-37 31,18 0 31,322-283-47,-189 93 0,-37 58 1,-114 75-1,0 38 16</inkml:trace>
  <inkml:trace contextRef="#ctx0" brushRef="#br0" timeOffset="183934.54">23963 6444 0,'0'0'0,"75"0"204,-18 56-189,56 20 16,-37 0 1,-57-58-17,0-18 17,18 57-1,39 19 0,-19-1 0,-38-37 1,18 57 61,-37-77-77,0 1 15,0 0 0,-37 114 79,18-77-79,0-37-15,-19 19 15,0-19-15,-189 208 77,171-152-61,37-37 61</inkml:trace>
  <inkml:trace contextRef="#ctx0" brushRef="#br0" timeOffset="-166004.8">2986 9448 0,'0'0'0,"-19"57"172,19 0-157,0 56 17,0-19-1,-57 908 63,-37-832-94,-20-57 31,-112 38 0,93-94-15,114-38 15,38-19 63,0 19-79,170 170 79,-170 19-63,-19-76 16,0 227-15,0 265 61,0-303-61,0-19-17,0-169 16,0-39-15,19 227 78,0-302-79,-19 0 17,19 0 61</inkml:trace>
  <inkml:trace contextRef="#ctx0" brushRef="#br0" timeOffset="-162194.33">9978 11394 0,'76'0'234,"-1"0"-234,133 0 109,-189 0-93</inkml:trace>
  <inkml:trace contextRef="#ctx0" brushRef="#br0" timeOffset="-159947.2">10829 11527 0,'37'0'172,"190"0"-156,132 0 77,-302 0-46,0 0-15,-1 0-32,-18 19 31,-19-19-31</inkml:trace>
  <inkml:trace contextRef="#ctx0" brushRef="#br0" timeOffset="-153654.65">12227 11546 0,'132'0'235,"-56"0"-220,-1 0 16,-18 0 1,57 0 61</inkml:trace>
  <inkml:trace contextRef="#ctx0" brushRef="#br0" timeOffset="-149834.4">24832 7918 0,'-284'-246'188,"209"57"-172,37-76-1,0-283 16,38 133 1,0 264-1,265-416 47,-171 491-62,1 0-1,-1 1 1,39-1 0,18 20-1,19-1 1,1323 114 109,-1361-1-110,340 814 79,-358-549-63,-39-57 1,-56-113-17,0 1 17,-321 830 61,226-831-77,-132 95 15,76-151 0,-19-1-15,-170 1 0,151-77 15,-171 39 0,96-38 0,131-19-15,20-19 15,-473-548 47,472 454-62,1 18-16</inkml:trace>
  <inkml:trace contextRef="#ctx0" brushRef="#br0" timeOffset="-147149.52">6728 11678 0,'0'0'0,"37"0"141,96 0-141,94 0 31,37 0-16,20 0 1,-58 0 0,1 0-1,907 0 79,-605 0-63,-302 19 16,245-19-16,-264 19-31,359 18 32,-189-18-1,-94 0 0,-133-19-15,454 38 93,-530-38-93,57 19 15,-56-19-15,132 0 15,189 0 78,-284 0-93,95 0 15,-19 0 0,-76 0-15,643 0 93,-623 0-77,-58 0 61,-94 0-46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792" units="cm"/>
          <inkml:channel name="Y" type="integer" max="1120" units="cm"/>
          <inkml:channel name="T" type="integer" max="2.14748E9" units="dev"/>
        </inkml:traceFormat>
        <inkml:channelProperties>
          <inkml:channelProperty channel="X" name="resolution" value="52.09302" units="1/cm"/>
          <inkml:channelProperty channel="Y" name="resolution" value="52.33645" units="1/cm"/>
          <inkml:channelProperty channel="T" name="resolution" value="1" units="1/dev"/>
        </inkml:channelProperties>
      </inkml:inkSource>
      <inkml:timestamp xml:id="ts0" timeString="2023-11-09T01:19:27.433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624 6595 0,'0'189'172,"0"-57"-141,0 38-15,0 0 0,0 19-1,0 0 1,-38-19-1,-38 19 1,-113 95 15,19-152 1,132-113-1,1-19 63,55 19-63,1-19-16,19 0 1,0 19 0,0 18 15,75 133 47,38 152-62,-113-228-1,19 57 1,37 171 15,-37-152-15,0 0 15,151 359 63,-152-435-63,39 20 63,-39-114-79</inkml:trace>
  <inkml:trace contextRef="#ctx0" brushRef="#br0" timeOffset="38065.41">19975 12812 0,'19'0'0,"-38"0"32,95 0 93,75 0-110,38 0-15,-19 0 32,170 0-1,1512 94 63,-1606-75-79,264-19 32,-189 0-47,360 0 31,1378-19 79,-1473 19-95,-378 19 1,-19-19 0,-19 0-1,-37 0 1,452 0 109,-377-19-125,624-19 125,-738 38-94,-18-19 0,-38 19 1,18 0 61</inkml:trace>
  <inkml:trace contextRef="#ctx0" brushRef="#br0" timeOffset="46736.65">17008 7918 0,'1115'0'218,"643"0"-93,-1513 0-93,-75 0-1,-113 0 0,397 0 63,-379 0-78,39 0 15,-77 0-16,1 0 17,-19 0-32,0 0 31,0 18 0,38-18 0,-1 0-15,1 0 0,0 0-1,18 0 79</inkml:trace>
  <inkml:trace contextRef="#ctx0" brushRef="#br0" timeOffset="51546.28">18841 11338 0,'284'0'141,"-133"0"-110,-38 0 0,-75 0 1</inkml:trace>
  <inkml:trace contextRef="#ctx0" brushRef="#br0" timeOffset="52928.9">19370 11111 0,'95'19'234,"-76"-19"-202,37 57 61,-131 283 95,56-265-157,0-56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792" units="cm"/>
          <inkml:channel name="Y" type="integer" max="1120" units="cm"/>
          <inkml:channel name="T" type="integer" max="2.14748E9" units="dev"/>
        </inkml:traceFormat>
        <inkml:channelProperties>
          <inkml:channelProperty channel="X" name="resolution" value="52.09302" units="1/cm"/>
          <inkml:channelProperty channel="Y" name="resolution" value="52.33645" units="1/cm"/>
          <inkml:channelProperty channel="T" name="resolution" value="1" units="1/dev"/>
        </inkml:channelProperties>
      </inkml:inkSource>
      <inkml:timestamp xml:id="ts0" timeString="2023-11-09T01:22:48.136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8542 643 0,'19'0'109,"19"0"-93,151 0 15,-95 0 0,189 0 16,-226 0 47,-76 0 109</inkml:trace>
  <inkml:trace contextRef="#ctx0" brushRef="#br0" timeOffset="856.27">8353 983 0,'19'0'94,"56"0"-63,95 0-16,-18 0 1,-1 0 0,0 0-1,19 0 1,-38 0 0,20 0-1,-20 0 1,57 0 15,-95 0-15,-18 0 15,-38 0 0,-19 0 47</inkml:trace>
  <inkml:trace contextRef="#ctx0" brushRef="#br0" timeOffset="2118.16">12926 775 0,'189'0'157,"38"0"-126,-57 0 0,-94 0 0,113 0 63,-171 0-63,1 0-15</inkml:trace>
  <inkml:trace contextRef="#ctx0" brushRef="#br0" timeOffset="4515.22">8523 6859 0,'170'19'313,"-113"0"-298,-1 19 17,77 0-1,-58-19-31,360 37 125,-359-56-94,-39 0 0,1 0-31,0 0 32,38-37-1,-58 18-31,20-19 31,57-113-15,-20 0 31,-56 94 46,-57-434-93,-132 264 16,-56 76 15,-39 94 1,114 38 14,-397 95 33,151 188-48,302-207-16,39 0 1,-39 37 15,20 114 63,75-151-78,0-1-1,264 303 79,-207-321-78,0-19 15,37 19 0,-56-19 0,-19-19 63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792" units="cm"/>
          <inkml:channel name="Y" type="integer" max="1120" units="cm"/>
          <inkml:channel name="T" type="integer" max="2.14748E9" units="dev"/>
        </inkml:traceFormat>
        <inkml:channelProperties>
          <inkml:channelProperty channel="X" name="resolution" value="52.09302" units="1/cm"/>
          <inkml:channelProperty channel="Y" name="resolution" value="52.33645" units="1/cm"/>
          <inkml:channelProperty channel="T" name="resolution" value="1" units="1/dev"/>
        </inkml:channelProperties>
      </inkml:inkSource>
      <inkml:timestamp xml:id="ts0" timeString="2023-11-09T01:23:53.471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20334 5820 0,'38'0'188,"19"0"-157,75 0 16,416 0 47,-397 38-63,-75-19 0,56 0 0,95 18 63,-170-37-63,-1 0 79</inkml:trace>
  <inkml:trace contextRef="#ctx0" brushRef="#br0" timeOffset="12454.15">19106 6519 0,'453'0'204,"-245"0"-173,-132 0 0,18 0-31,-18 0 31,18 0-31,-18 0 32,94-38-17,19 1 32,-19 37-31,-75 0 15,434 0 47,-321 0-47,0 0 16,-95 0-31,0 0-16,492 19 109,-510-19-93,75 0 31,-95 0-32,1 0-15,-1 0 16,360 0 93,-322 0-77,-37 0 61,-95-19-30</inkml:trace>
  <inkml:trace contextRef="#ctx0" brushRef="#br0" timeOffset="36866.87">16290 7162 0,'19'0'140,"0"0"-124,38 0 15,37 0 0,-56 0 1,37-19 46,-56 19-63</inkml:trace>
  <inkml:trace contextRef="#ctx0" brushRef="#br0" timeOffset="49388.36">16007 7634 0,'75'0'219,"-18"0"-203,170 0 15,-76 0-16,38 0 17,661 76 61,-755-76-77,-1 0-16,398 0 109,-360 0-77,-94 0-17,-20 0 1</inkml:trace>
  <inkml:trace contextRef="#ctx0" brushRef="#br0" timeOffset="75174.33">2872 14229 0,'208'0'203,"-94"0"-188,75 0 17,-76 0-17,-18 0-15,18 0 32,57 0-1,-113 0-16,-1 0 17,39 0-1,-38 0-31,-20 0 31,-18 0 63,0 0-47,-57 0 297</inkml:trace>
  <inkml:trace contextRef="#ctx0" brushRef="#br0" timeOffset="109194.13">15950 7615 0,'0'-151'266,"0"132"-235,0 0-31,19 0 47,0-18-16,132-96 47,-94 96-62,-39-1 15,58 19 0,-19 0 0,94-19 63,-76 38-63,-37 0-31,340-19 125,-283 19-93,-57 0-1,18 0 0,436 38 47,-379-19-46,-19 0-1,-75 0 0,19-19-15,19 19-1,18 0 32,-56-19-47,0 18 16,38 1 15,37 19 63,-75-38-79,-19 19 48,19-19 62,-19 19-109,19 0 30,19 56-14,-19-37-1,0 0 47,0 94 63,-19-113-126</inkml:trace>
  <inkml:trace contextRef="#ctx0" brushRef="#br0" timeOffset="160122.37">14835 6973 0,'57'0'188,"113"0"-173,-57 0 1,870 0 109,-870 0-125,1 0 16,-20 0-1,-18 0 1,-1 0 0,-18-19-1,245 19 95,-283 0-95,0 0 1,0 0-1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792" units="cm"/>
          <inkml:channel name="Y" type="integer" max="1120" units="cm"/>
          <inkml:channel name="T" type="integer" max="2.14748E9" units="dev"/>
        </inkml:traceFormat>
        <inkml:channelProperties>
          <inkml:channelProperty channel="X" name="resolution" value="52.09302" units="1/cm"/>
          <inkml:channelProperty channel="Y" name="resolution" value="52.33645" units="1/cm"/>
          <inkml:channelProperty channel="T" name="resolution" value="1" units="1/dev"/>
        </inkml:channelProperties>
      </inkml:inkSource>
      <inkml:timestamp xml:id="ts0" timeString="2023-11-09T01:28:12.142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24322 2683 0,'56'0'47,"473"0"0,-340 0-32,341 0 17,-247 0-17,38 0 16,322 0 1,-303 0-1,1361 0 78,-1437 0-77,-150 0-32,-20-19 31,1 19-16,869-18 79,-889-1-63,95 19 1,-151 0-1,0 0-15,57 0 77</inkml:trace>
  <inkml:trace contextRef="#ctx0" brushRef="#br0" timeOffset="1077.06">30804 2646 0,'56'0'187,"228"0"-171,132 0 31,169 0 46,-566 0-77</inkml:trace>
  <inkml:trace contextRef="#ctx0" brushRef="#br0" timeOffset="45653.18">3742 6538 0,'0'57'172,"0"0"-141,0-1-31,0 58 31,0-20 0,0 19-15,-38 776 62,-113-606-47,-76-56 1,19-114-1,114-75 94,113-38-109,396 623 109,-358-471-110,38 188 16,-39-132-15,-18-57 0,189 642 93,-189-679-93,18 75 15,1-38 0,-19-113 0,18 37-15,-56-56 15,19-19 1,0 0-1</inkml:trace>
  <inkml:trace contextRef="#ctx0" brushRef="#br0" timeOffset="66259.61">12926 10110 0,'19'0'156,"57"0"-140,75 0-1,0 0 1,170 0 15,681 0 79,-908 0-95,1 18 17,56 1 61</inkml:trace>
  <inkml:trace contextRef="#ctx0" brushRef="#br0" timeOffset="67339.87">13247 9410 0,'322'0'187,"18"0"-77,-283 0-95,37 0 16,-56 0 1</inkml:trace>
  <inkml:trace contextRef="#ctx0" brushRef="#br0" timeOffset="71727.3">17065 7691 0,'151'0'0,"-302"302"0,151-604 0,0 869 32,0-473-1,-19 20-31,-19-39 31,-19 1-15,1-20-1,-1-18-15,0 0 32,-56 0-1,75-19 0,0 0-31,38-19 109,0 18-93,38 1 15,38 38 1,-20 0-1,133 207 63,-170-207-79,0 0-15,0 18 31,19 114 1,-38-57-17,38 492 79,-38-548-78,19 18-1,18 303 79,-37-359-78,0-19 15,19 37 0,19 20 0,-19 18 94,-38-113-78</inkml:trace>
  <inkml:trace contextRef="#ctx0" brushRef="#br0" timeOffset="93716.86">18274 8428 0,'0'0'0,"57"0"0,19 38 31,18-1 0,-56-18 1,0 0-17,-1 0 17,1-19-17,0 0 1,-19 0-1,113 0 79,-94-19-63,0 0 1,0-19-17,-19 20 1,18-1 0,77-95 62,-58 20-47,-37 56 0,0 0-15,-19 19-1,19 0 17,0-245 77,-38 264 0,19-19-93,-19 19 15,-75-95 16,18 39 47,57 37-63,0 19-31,-18-19 31,-39 0 1,38 19-1,19 0-15,0 0-1,-18 0 16,18 0 1,-19 0-1,-94 95 63,94-77-63,0 20 0,0-19 0,-75 95 63,94-96-78,0 20 15,19 0 0,-19-19-15,-19 151 93,19-132 16,19-19-109,0 18 0,0 20-1,0 19 1,-18-20-1,18-37 1,0 19 78</inkml:trace>
  <inkml:trace contextRef="#ctx0" brushRef="#br0" timeOffset="120008.95">24718 9297 0,'360'0'516,"-342"0"-501</inkml:trace>
  <inkml:trace contextRef="#ctx0" brushRef="#br0" timeOffset="121875.34">25550 9335 0,'19'0'187,"0"0"-155,19 0-1,37 0 16,-56 0-47,0 0 31,0 0 0,0 0-31,94 0 157,-94 0-126,0 0 172,38 0-31,-1 0-172,1 0 15,56 0 110</inkml:trace>
  <inkml:trace contextRef="#ctx0" brushRef="#br0" timeOffset="137026.32">21014 10185 0,'38'0'203,"38"0"-187,642 0 93,-605 0-77,473 0 93,-529 0-94,-38 0-16,19 0 17,169-19 30,-150 19-31,0 0 1,0 0-1,-20 0 0,-18 0 0</inkml:trace>
  <inkml:trace contextRef="#ctx0" brushRef="#br0" timeOffset="139111.01">24454 10034 0,'0'0'0,"57"0"188,18 0-172,1 0-1,18 0 1,303 57 93,-265-38-78,-113-1 1,57 1-1,0 0 0,-20-19 0,-37 19-15,0-19 0,0 19-1,0-19 17,56 38 61</inkml:trace>
  <inkml:trace contextRef="#ctx0" brushRef="#br0" timeOffset="158337.49">23339 10091 0,'-19'0'0,"38"0"0,-57 0 203,19 19-171,19 132 61,0-114-77,19 1 0,-19 19-1,19 0 1,19 56 15,321 359 94,-284-415-94,1-19 1,-19-19-1,-38-19-31,56 0 31,-37 0 0,57-57 1,-58 19-32,1-18 31,57-303 78,-133 264-77,0 57-32,0 19 31,0-18-31,1-1 31,-417-189 63,379 227-63,18-19-31,0 19 31,0 0-31,20 0 32,18 19-32,-57 57 93</inkml:trace>
  <inkml:trace contextRef="#ctx0" brushRef="#br0" timeOffset="177538.94">27818 9429 0,'38'0'265,"226"-19"-234,-132 0 1,20 1-17,-1-20 17,586-19 30,-624 38-46,19 19-1,1-19 1,-1 19 0,-19-19-1,-18 19 1,-1 0 31,-75 0-32,0 0-15,-19 19 47,0 0-31,0 38-1,0 56 1,-19 586 78,-56-453-79,37-151 1,0 18 15,-19-19-15,1-18 0,-379 510 93,341-511-78,-1 1-31,-151 18 31,95-56 1,-907 0 61,945-38-77,37-19 0,-170-132 93,227 113-93,1 0-1,-1-37 1,-19-152 15,19 76 0,-19-699 48,57 717-64,-19 39-15,19-1 16,38-37 31,-38 56-47,37-37 31,-37 94 0,0 0-15,0 0 31,0 0 0,0 19 31,0 0-47,-1 0-31,20 0 31,0 0 0,94 0 79,-113 19-79</inkml:trace>
  <inkml:trace contextRef="#ctx0" brushRef="#br0" timeOffset="-17366.01">25512 9807 0,'95'0'297,"-58"0"-281,39-38 15,-19 1-15,-19 18 15,56-76 0,-56 57 16,-19 20-16,19-39 1,-38-75 77,0 113-93,-38 0-16,19 19 31,-76 0 0,39 0 0,-247 75 32,284-56-48,1 19 17,-1 0-32,0 0 31,19-1-31,0 1 31,-19-19-31,38 0 94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792" units="cm"/>
          <inkml:channel name="Y" type="integer" max="1120" units="cm"/>
          <inkml:channel name="T" type="integer" max="2.14748E9" units="dev"/>
        </inkml:traceFormat>
        <inkml:channelProperties>
          <inkml:channelProperty channel="X" name="resolution" value="52.09302" units="1/cm"/>
          <inkml:channelProperty channel="Y" name="resolution" value="52.33645" units="1/cm"/>
          <inkml:channelProperty channel="T" name="resolution" value="1" units="1/dev"/>
        </inkml:channelProperties>
      </inkml:inkSource>
      <inkml:timestamp xml:id="ts0" timeString="2023-11-09T01:35:56.355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24700 1398 0,'75'0'156,"322"0"-140,-132 0-1,169 0 16,-245 0-15,1002 0 93,-983 0-77,-19 0-32,19 0 15,-1-19 1,-18 1 0,38-1-1,1304 38 95,-1285-1-95,-57 20 1,699 57 78,-775-76-63,208 0 16,-113-19-16,208 37 63,-359-37-79,18 0 17,209 38 14,-209-38-46,1 19 32,-19-19-1</inkml:trace>
  <inkml:trace contextRef="#ctx0" brushRef="#br0" timeOffset="52062.14">11906 13095 0,'56'0'94,"814"0"15,-662 0-93,245 0 15,-207 0-16,170 0 17,169-19 77,-509-19-93,-38 38 93,56-18-93,-94-1 77,-19 19-14</inkml:trace>
  <inkml:trace contextRef="#ctx0" brushRef="#br0" timeOffset="171594.85">20221 16175 0,'529'0'203,"-151"0"-172,-246 0 0,152 0 1,472-57 46,-76-18 265</inkml:trace>
  <inkml:trace contextRef="#ctx0" brushRef="#br0" timeOffset="80890.71">19900 9089 0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792" units="cm"/>
          <inkml:channel name="Y" type="integer" max="1120" units="cm"/>
          <inkml:channel name="T" type="integer" max="2.14748E9" units="dev"/>
        </inkml:traceFormat>
        <inkml:channelProperties>
          <inkml:channelProperty channel="X" name="resolution" value="52.09302" units="1/cm"/>
          <inkml:channelProperty channel="Y" name="resolution" value="52.33645" units="1/cm"/>
          <inkml:channelProperty channel="T" name="resolution" value="1" units="1/dev"/>
        </inkml:channelProperties>
      </inkml:inkSource>
      <inkml:timestamp xml:id="ts0" timeString="2023-11-09T01:40:13.993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9978 8900 0,'0'-19'140,"0"-37"-124,0-39-16,0-37 31,0-171-15,0 96 15,-94-1229 63,75 1095-63,19-414 78,0 603-77,0 96-1</inkml:trace>
  <inkml:trace contextRef="#ctx0" brushRef="#br0" timeOffset="60547.17">13304 10128 0,'132'-37'0,"-264"74"0,208-37 344,-38 0-344,-1 0 31,20 0-31,-19-18 16,37-20 15,-37 19 0,-19-19 1,0 19-17,0 0 17,38-75-17,-39 56 16,77-397 48,-114 303-64,-38-19 16,-37-19-15,-1 19 0,20 37 15,-322 1 47,0 472-47,265-170 1,37-57-17,39 0 1,-1 1-1,473 453 110,-190-568-125,304-55 94</inkml:trace>
  <inkml:trace contextRef="#ctx0" brushRef="#br0" timeOffset="62517.67">23339 10091 0,'38'19'141,"37"-19"-125,20 0-16,18 0 31,76 0 0,-132 0-15,18 0 93,-56 0-31,19 0 16</inkml:trace>
  <inkml:trace contextRef="#ctx0" brushRef="#br0" timeOffset="172214.32">20089 15778 0,'56'0'125,"58"0"-110,93 0 17,209 0-17,-246 0 1,133 0-1,-1 0 1,0 0 0,-56 0 15,132 0 0,-151 0-31,0 0 31,623 76 16,-567-38-31,190 18 15,-322-37-15,-56-19 15,-1 0 32,-94-19-48</inkml:trace>
  <inkml:trace contextRef="#ctx0" brushRef="#br0" timeOffset="174669.3">9071 16496 0,'113'0'140,"20"0"-124,18 0 15,605 0 1,-397 0-1,472 0 16,-320 0-16,-152 0-15,-227 0 15,-56 0-16,18 0 1,-18 0 0,18 0-1,1 0 1,-20 0 0,39 0 15,-20 0 0,-37 0 0,-38 0 1,0 0-17,-1 0 16,1 0-15,19 0 0,0 0-1,0 0 1,37 0 15,-18-18 0,-19 18 16,0 0-31,-1 0 15,39 0-15,0 0 15,37 18 0,-94-18-31,0 0 16,19 0 218,94 19-218,95 38 15,113 37 0,-189-56 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161680-192D-6417-E842-79889884E5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493BBDA-F4C9-AF35-A48F-50A3632871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1418A23-AB14-815F-E594-1D98060FDC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23E55-0F12-4357-96A5-7EDF4B9F1528}" type="datetimeFigureOut">
              <a:rPr lang="zh-CN" altLang="en-US" smtClean="0"/>
              <a:t>2023/11/7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AEC5ECB-E1A0-534B-474C-8C2CC8C4E4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AB84DBA-D5BB-9404-97AA-91954AA75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C9CAE-A664-4AE3-8ED7-5751F87310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39637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47EE6A-CEEB-D680-34EA-A92CE9FC9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DDED112-5860-48DF-8F58-26BED92E4A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F82370F-CE2C-9E79-C3E7-B04EF0FF13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23E55-0F12-4357-96A5-7EDF4B9F1528}" type="datetimeFigureOut">
              <a:rPr lang="zh-CN" altLang="en-US" smtClean="0"/>
              <a:t>2023/11/7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74139CD-0C04-FAA4-80C2-3EBCE41FCD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E21A692-43C3-7EF8-C7AD-92C70ABE28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C9CAE-A664-4AE3-8ED7-5751F87310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81982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801F77F5-79AC-D61B-C152-E2F857915A1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88B73EF-2C3D-BA53-2B89-97A8C5AA70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B70EE43-327B-D126-3F82-D8EFCF1DC2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23E55-0F12-4357-96A5-7EDF4B9F1528}" type="datetimeFigureOut">
              <a:rPr lang="zh-CN" altLang="en-US" smtClean="0"/>
              <a:t>2023/11/7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942DE9A-F377-91B1-BD74-D0C435857B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892BDC0-6956-88D0-D36A-DB4A2964B6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C9CAE-A664-4AE3-8ED7-5751F87310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87830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BCD0FF-DAFD-8255-CC6B-92C55DB8C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D52F502-BEAD-5D07-FA71-8392053076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1806B24-EBC6-176F-FF76-C221D96795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23E55-0F12-4357-96A5-7EDF4B9F1528}" type="datetimeFigureOut">
              <a:rPr lang="zh-CN" altLang="en-US" smtClean="0"/>
              <a:t>2023/11/7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A9E15E0-CE73-8B2B-6626-00045D2C93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491255E-A80A-2F8F-995C-49C5A98666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C9CAE-A664-4AE3-8ED7-5751F87310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4616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6D77EAB-E974-7378-4AAC-EA7E61C669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DC4AF04-2141-41AC-0D0A-BC3D0EABF3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F8E0D64-F818-E5DE-1BE2-9550F5F8E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23E55-0F12-4357-96A5-7EDF4B9F1528}" type="datetimeFigureOut">
              <a:rPr lang="zh-CN" altLang="en-US" smtClean="0"/>
              <a:t>2023/11/7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62BC57E-6595-5AF2-56D9-58D8D92F59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2E27E9F-D1CE-DBAE-ADBC-CDEFE108A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C9CAE-A664-4AE3-8ED7-5751F87310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94191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4053E5-752E-7423-7D74-47905E743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92DA44D-77DC-87C9-F203-D664F29E46B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A2EE110-D1F4-68A3-7C4D-47BA76B9E2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78F6FA7-1C6C-0FB2-AAE7-2B6826041A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23E55-0F12-4357-96A5-7EDF4B9F1528}" type="datetimeFigureOut">
              <a:rPr lang="zh-CN" altLang="en-US" smtClean="0"/>
              <a:t>2023/11/7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A88153B-60E5-F921-CA8A-F11EC830CC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B23A492-FCF8-C935-A3C4-34B9F9FBD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C9CAE-A664-4AE3-8ED7-5751F87310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50000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25DF5A-A44B-720C-AA04-62CAB5A789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91D7BD0-C26C-CFAD-10BA-FC88047EC3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32A0ACB-8A65-C801-764A-EDCF21B299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D1FAA10-8488-6679-F3FF-724E43A17B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1AF21DCF-93C7-8416-4C24-CB12C7CA36B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5E0AF403-E16E-416E-2BA4-C460321284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23E55-0F12-4357-96A5-7EDF4B9F1528}" type="datetimeFigureOut">
              <a:rPr lang="zh-CN" altLang="en-US" smtClean="0"/>
              <a:t>2023/11/7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D7CA856C-2440-795D-9D53-B1AE6E117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89362DDE-F6AC-6F98-BDA3-9F73DB3337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C9CAE-A664-4AE3-8ED7-5751F87310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90606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763B101-084B-52CE-3A16-F9E252621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5E4F526-7A2B-C39C-9B5D-6183D9F67A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23E55-0F12-4357-96A5-7EDF4B9F1528}" type="datetimeFigureOut">
              <a:rPr lang="zh-CN" altLang="en-US" smtClean="0"/>
              <a:t>2023/11/7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0B3AA14-C5B3-CBEB-E589-6B4A1240C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486E2CC-3769-2BCC-51D3-E3377E9CE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C9CAE-A664-4AE3-8ED7-5751F87310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30112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A60D465-59AE-FD33-D5DD-86DDE4449B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23E55-0F12-4357-96A5-7EDF4B9F1528}" type="datetimeFigureOut">
              <a:rPr lang="zh-CN" altLang="en-US" smtClean="0"/>
              <a:t>2023/11/7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177C6CD2-587D-A179-6DFC-8E08BC73E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0778F99-B383-F7FD-1328-D89A99C05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C9CAE-A664-4AE3-8ED7-5751F87310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97255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756D54-D259-CE31-B159-428BC09DC1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33D9D28-F7C3-60D5-A6B8-70D28CBBD0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77004D9-8E84-8C32-C7B9-6C6199F3FC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D59A3D0-ECCC-0E2F-0343-B0FB80D612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23E55-0F12-4357-96A5-7EDF4B9F1528}" type="datetimeFigureOut">
              <a:rPr lang="zh-CN" altLang="en-US" smtClean="0"/>
              <a:t>2023/11/7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9D0DDE6-5107-0D30-ABC1-36A6A4CDF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F572065-4506-C9E0-C49B-D86C2F81F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C9CAE-A664-4AE3-8ED7-5751F87310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411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C00BFF3-21A5-3FF3-C7EA-C00C445BC6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2F54A576-5458-0B85-8BF6-4BCF27464B1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8B59FA8-4CB4-33FB-68E6-CE4565C18F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6054C7E-7B70-D622-A2DC-8805034728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23E55-0F12-4357-96A5-7EDF4B9F1528}" type="datetimeFigureOut">
              <a:rPr lang="zh-CN" altLang="en-US" smtClean="0"/>
              <a:t>2023/11/7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5123A6B-CFCF-9D6C-E695-8C7B063448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70D9D11-BE53-F844-3B4E-6B5E8674A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C9CAE-A664-4AE3-8ED7-5751F87310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93438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0053E710-0353-4ED5-6FE1-2D7EF7EEB9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34C1303-CE7F-2F28-8C9E-2096E7C0EA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4B3F6E3-62AC-4383-2225-5466C13A0D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C23E55-0F12-4357-96A5-7EDF4B9F1528}" type="datetimeFigureOut">
              <a:rPr lang="zh-CN" altLang="en-US" smtClean="0"/>
              <a:t>2023/11/7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3B43CD0-DD00-4A0D-8E03-4FB7FC72E5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2590F76-3222-BFD9-50D9-572730EDB1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4C9CAE-A664-4AE3-8ED7-5751F87310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54718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customXml" Target="../ink/ink8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ustomXml" Target="../ink/ink9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10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1.xm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customXml" Target="../ink/ink12.xml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customXml" Target="../ink/ink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customXml" Target="../ink/ink14.xml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png"/><Relationship Id="rId4" Type="http://schemas.openxmlformats.org/officeDocument/2006/relationships/customXml" Target="../ink/ink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ustomXml" Target="../ink/ink16.xm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ustomXml" Target="../ink/ink17.xm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ustomXml" Target="../ink/ink18.xm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9.xml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ustomXml" Target="../ink/ink20.xml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ustomXml" Target="../ink/ink21.xml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7.png"/><Relationship Id="rId4" Type="http://schemas.openxmlformats.org/officeDocument/2006/relationships/customXml" Target="../ink/ink2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ustomXml" Target="../ink/ink23.xml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customXml" Target="../ink/ink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6A418C-CB76-E38F-54A1-B871535BB8E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>
                <a:latin typeface="High Tower Text" panose="02040502050506030303" pitchFamily="18" charset="0"/>
              </a:rPr>
              <a:t>Test-Time Training (TTT) and Augmentation (TTA)</a:t>
            </a:r>
            <a:endParaRPr lang="zh-CN" altLang="en-US" dirty="0">
              <a:latin typeface="High Tower Text" panose="02040502050506030303" pitchFamily="18" charset="0"/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7427CF2-5F7D-BD62-28D7-46C54E4AB3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822814"/>
            <a:ext cx="9144000" cy="912823"/>
          </a:xfrm>
        </p:spPr>
        <p:txBody>
          <a:bodyPr/>
          <a:lstStyle/>
          <a:p>
            <a:r>
              <a:rPr lang="en-US" altLang="zh-CN" dirty="0" err="1">
                <a:latin typeface="High Tower Text" panose="02040502050506030303" pitchFamily="18" charset="0"/>
              </a:rPr>
              <a:t>Zhuo</a:t>
            </a:r>
            <a:r>
              <a:rPr lang="en-US" altLang="zh-CN" dirty="0">
                <a:latin typeface="High Tower Text" panose="02040502050506030303" pitchFamily="18" charset="0"/>
              </a:rPr>
              <a:t> Li</a:t>
            </a:r>
          </a:p>
          <a:p>
            <a:r>
              <a:rPr lang="en-US" altLang="zh-CN" dirty="0">
                <a:latin typeface="High Tower Text" panose="02040502050506030303" pitchFamily="18" charset="0"/>
              </a:rPr>
              <a:t>2023-11-09</a:t>
            </a:r>
            <a:endParaRPr lang="zh-CN" altLang="en-US" dirty="0">
              <a:latin typeface="High Tower Text" panose="020405020505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91188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2A094E40-46F4-BB0B-6768-DBAA219741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301351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F1E59236-6B63-2E37-6D1B-B5CD60F8D0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0597" y="3677618"/>
            <a:ext cx="8010525" cy="1447800"/>
          </a:xfrm>
          <a:prstGeom prst="rect">
            <a:avLst/>
          </a:prstGeom>
        </p:spPr>
      </p:pic>
      <p:sp>
        <p:nvSpPr>
          <p:cNvPr id="11" name="副标题 2">
            <a:extLst>
              <a:ext uri="{FF2B5EF4-FFF2-40B4-BE49-F238E27FC236}">
                <a16:creationId xmlns:a16="http://schemas.microsoft.com/office/drawing/2014/main" id="{0C599919-CABC-9E24-230A-23A64A51C5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844484"/>
            <a:ext cx="7895371" cy="654092"/>
          </a:xfrm>
        </p:spPr>
        <p:txBody>
          <a:bodyPr>
            <a:normAutofit/>
          </a:bodyPr>
          <a:lstStyle/>
          <a:p>
            <a:pPr algn="l"/>
            <a:r>
              <a:rPr lang="en-US" altLang="zh-CN" dirty="0">
                <a:latin typeface="High Tower Text" panose="02040502050506030303" pitchFamily="18" charset="0"/>
              </a:rPr>
              <a:t>Motivation</a:t>
            </a:r>
            <a:r>
              <a:rPr lang="zh-CN" altLang="en-US" dirty="0">
                <a:latin typeface="High Tower Text" panose="02040502050506030303" pitchFamily="18" charset="0"/>
              </a:rPr>
              <a:t>：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9AF4EBA5-D8A8-0F07-BF89-880DAE598E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6406" y="5125418"/>
            <a:ext cx="7372350" cy="172402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3" name="墨迹 12">
                <a:extLst>
                  <a:ext uri="{FF2B5EF4-FFF2-40B4-BE49-F238E27FC236}">
                    <a16:creationId xmlns:a16="http://schemas.microsoft.com/office/drawing/2014/main" id="{E584FAC9-48D1-6DCB-AC78-22AEA8363AE6}"/>
                  </a:ext>
                </a:extLst>
              </p14:cNvPr>
              <p14:cNvContentPartPr/>
              <p14:nvPr/>
            </p14:nvContentPartPr>
            <p14:xfrm>
              <a:off x="4286160" y="483120"/>
              <a:ext cx="7599600" cy="5340240"/>
            </p14:xfrm>
          </p:contentPart>
        </mc:Choice>
        <mc:Fallback>
          <p:pic>
            <p:nvPicPr>
              <p:cNvPr id="13" name="墨迹 12">
                <a:extLst>
                  <a:ext uri="{FF2B5EF4-FFF2-40B4-BE49-F238E27FC236}">
                    <a16:creationId xmlns:a16="http://schemas.microsoft.com/office/drawing/2014/main" id="{E584FAC9-48D1-6DCB-AC78-22AEA8363AE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276800" y="473760"/>
                <a:ext cx="7618320" cy="5358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452874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12C197B-DEF3-EF3D-2FC4-DFC0F05936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7256" y="0"/>
            <a:ext cx="6057487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77C2030F-4405-CA66-D2C4-2C6C10A27F97}"/>
                  </a:ext>
                </a:extLst>
              </p14:cNvPr>
              <p14:cNvContentPartPr/>
              <p14:nvPr/>
            </p14:nvContentPartPr>
            <p14:xfrm>
              <a:off x="3265560" y="1925280"/>
              <a:ext cx="5728680" cy="408852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77C2030F-4405-CA66-D2C4-2C6C10A27F9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56200" y="1915920"/>
                <a:ext cx="5747400" cy="4107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617215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>
            <a:extLst>
              <a:ext uri="{FF2B5EF4-FFF2-40B4-BE49-F238E27FC236}">
                <a16:creationId xmlns:a16="http://schemas.microsoft.com/office/drawing/2014/main" id="{C8D13175-8167-DC29-6C82-00E550B948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" y="0"/>
            <a:ext cx="2583012" cy="1021191"/>
          </a:xfrm>
        </p:spPr>
        <p:txBody>
          <a:bodyPr>
            <a:normAutofit/>
          </a:bodyPr>
          <a:lstStyle/>
          <a:p>
            <a:pPr algn="l"/>
            <a:r>
              <a:rPr lang="en-US" altLang="zh-CN" dirty="0">
                <a:latin typeface="High Tower Text" panose="02040502050506030303" pitchFamily="18" charset="0"/>
              </a:rPr>
              <a:t>Contributions</a:t>
            </a:r>
            <a:endParaRPr lang="zh-CN" altLang="en-US" dirty="0">
              <a:latin typeface="High Tower Text" panose="02040502050506030303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3624F4E-18F2-D2F2-7029-D168291C1F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0806" y="4917404"/>
            <a:ext cx="7429500" cy="112395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9A1F9E7-EC77-B401-D735-4F625CEAAC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2368" y="3545454"/>
            <a:ext cx="7581900" cy="104775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33D6215-11A8-D13F-849D-7CE7636A26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9868" y="1119777"/>
            <a:ext cx="7400925" cy="81915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D8982B9-CFF6-AA28-5038-44576D4013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9868" y="2273065"/>
            <a:ext cx="7191375" cy="9525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9" name="墨迹 8">
                <a:extLst>
                  <a:ext uri="{FF2B5EF4-FFF2-40B4-BE49-F238E27FC236}">
                    <a16:creationId xmlns:a16="http://schemas.microsoft.com/office/drawing/2014/main" id="{C5FE3B6E-D2F8-A6C0-F9AB-DB08895DF2F7}"/>
                  </a:ext>
                </a:extLst>
              </p14:cNvPr>
              <p14:cNvContentPartPr/>
              <p14:nvPr/>
            </p14:nvContentPartPr>
            <p14:xfrm>
              <a:off x="2054520" y="2271960"/>
              <a:ext cx="5096160" cy="3844080"/>
            </p14:xfrm>
          </p:contentPart>
        </mc:Choice>
        <mc:Fallback>
          <p:pic>
            <p:nvPicPr>
              <p:cNvPr id="9" name="墨迹 8">
                <a:extLst>
                  <a:ext uri="{FF2B5EF4-FFF2-40B4-BE49-F238E27FC236}">
                    <a16:creationId xmlns:a16="http://schemas.microsoft.com/office/drawing/2014/main" id="{C5FE3B6E-D2F8-A6C0-F9AB-DB08895DF2F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045160" y="2262600"/>
                <a:ext cx="5114880" cy="3862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859824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>
            <a:extLst>
              <a:ext uri="{FF2B5EF4-FFF2-40B4-BE49-F238E27FC236}">
                <a16:creationId xmlns:a16="http://schemas.microsoft.com/office/drawing/2014/main" id="{C8D13175-8167-DC29-6C82-00E550B948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" y="0"/>
            <a:ext cx="1872942" cy="649539"/>
          </a:xfrm>
        </p:spPr>
        <p:txBody>
          <a:bodyPr>
            <a:normAutofit/>
          </a:bodyPr>
          <a:lstStyle/>
          <a:p>
            <a:pPr algn="l"/>
            <a:r>
              <a:rPr lang="en-US" altLang="zh-CN" dirty="0">
                <a:latin typeface="High Tower Text" panose="02040502050506030303" pitchFamily="18" charset="0"/>
              </a:rPr>
              <a:t>Method</a:t>
            </a:r>
            <a:endParaRPr lang="zh-CN" altLang="en-US" dirty="0">
              <a:latin typeface="High Tower Text" panose="02040502050506030303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CA19F96-EAB8-1BE4-627E-BC964C45AC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593" y="328475"/>
            <a:ext cx="11384813" cy="652952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0DB042AB-F866-439B-8CA2-AE5181B4EA90}"/>
                  </a:ext>
                </a:extLst>
              </p14:cNvPr>
              <p14:cNvContentPartPr/>
              <p14:nvPr/>
            </p14:nvContentPartPr>
            <p14:xfrm>
              <a:off x="2898360" y="741600"/>
              <a:ext cx="8966880" cy="500004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0DB042AB-F866-439B-8CA2-AE5181B4EA9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89000" y="732240"/>
                <a:ext cx="8985600" cy="5018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976057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>
            <a:extLst>
              <a:ext uri="{FF2B5EF4-FFF2-40B4-BE49-F238E27FC236}">
                <a16:creationId xmlns:a16="http://schemas.microsoft.com/office/drawing/2014/main" id="{C8D13175-8167-DC29-6C82-00E550B948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" y="0"/>
            <a:ext cx="12047386" cy="3891206"/>
          </a:xfrm>
        </p:spPr>
        <p:txBody>
          <a:bodyPr>
            <a:normAutofit/>
          </a:bodyPr>
          <a:lstStyle/>
          <a:p>
            <a:pPr algn="l"/>
            <a:r>
              <a:rPr lang="en-US" altLang="zh-CN" dirty="0">
                <a:latin typeface="High Tower Text" panose="02040502050506030303" pitchFamily="18" charset="0"/>
              </a:rPr>
              <a:t>Method</a:t>
            </a:r>
          </a:p>
          <a:p>
            <a:pPr algn="l"/>
            <a:r>
              <a:rPr lang="en-US" altLang="zh-CN" dirty="0">
                <a:latin typeface="High Tower Text" panose="02040502050506030303" pitchFamily="18" charset="0"/>
              </a:rPr>
              <a:t>	       Task (Setting) -driven</a:t>
            </a:r>
          </a:p>
          <a:p>
            <a:pPr algn="l"/>
            <a:endParaRPr lang="en-US" altLang="zh-CN" dirty="0">
              <a:latin typeface="High Tower Text" panose="02040502050506030303" pitchFamily="18" charset="0"/>
            </a:endParaRPr>
          </a:p>
          <a:p>
            <a:pPr algn="l"/>
            <a:endParaRPr lang="en-US" altLang="zh-CN" dirty="0">
              <a:latin typeface="High Tower Text" panose="02040502050506030303" pitchFamily="18" charset="0"/>
            </a:endParaRPr>
          </a:p>
          <a:p>
            <a:pPr algn="l"/>
            <a:r>
              <a:rPr lang="en-US" altLang="zh-CN" dirty="0">
                <a:latin typeface="High Tower Text" panose="02040502050506030303" pitchFamily="18" charset="0"/>
              </a:rPr>
              <a:t>1. Location-aware activation alignment  </a:t>
            </a:r>
          </a:p>
          <a:p>
            <a:pPr algn="l"/>
            <a:endParaRPr lang="zh-CN" altLang="en-US" dirty="0">
              <a:latin typeface="High Tower Text" panose="02040502050506030303" pitchFamily="18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EF179F9-F147-5E94-0D13-B48AB584C1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3900" y="0"/>
            <a:ext cx="7658100" cy="1428750"/>
          </a:xfrm>
          <a:prstGeom prst="rect">
            <a:avLst/>
          </a:prstGeom>
        </p:spPr>
      </p:pic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E64B105B-4E1F-0770-5DBE-76AC39D298F0}"/>
              </a:ext>
            </a:extLst>
          </p:cNvPr>
          <p:cNvCxnSpPr>
            <a:cxnSpLocks/>
          </p:cNvCxnSpPr>
          <p:nvPr/>
        </p:nvCxnSpPr>
        <p:spPr>
          <a:xfrm>
            <a:off x="4533900" y="674120"/>
            <a:ext cx="547306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" name="图片 9">
            <a:extLst>
              <a:ext uri="{FF2B5EF4-FFF2-40B4-BE49-F238E27FC236}">
                <a16:creationId xmlns:a16="http://schemas.microsoft.com/office/drawing/2014/main" id="{36F75298-3395-0C83-BEDE-AA47D8CEAF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034041"/>
            <a:ext cx="6317580" cy="289287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E00029D6-C5FD-FD4D-EC01-0C33EBF261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5550" y="1681962"/>
            <a:ext cx="5374550" cy="4822292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2" name="墨迹 11">
                <a:extLst>
                  <a:ext uri="{FF2B5EF4-FFF2-40B4-BE49-F238E27FC236}">
                    <a16:creationId xmlns:a16="http://schemas.microsoft.com/office/drawing/2014/main" id="{332F9E35-BE7F-A337-0DCE-11CD53C31C73}"/>
                  </a:ext>
                </a:extLst>
              </p14:cNvPr>
              <p14:cNvContentPartPr/>
              <p14:nvPr/>
            </p14:nvContentPartPr>
            <p14:xfrm>
              <a:off x="408240" y="1755000"/>
              <a:ext cx="11307240" cy="4966200"/>
            </p14:xfrm>
          </p:contentPart>
        </mc:Choice>
        <mc:Fallback>
          <p:pic>
            <p:nvPicPr>
              <p:cNvPr id="12" name="墨迹 11">
                <a:extLst>
                  <a:ext uri="{FF2B5EF4-FFF2-40B4-BE49-F238E27FC236}">
                    <a16:creationId xmlns:a16="http://schemas.microsoft.com/office/drawing/2014/main" id="{332F9E35-BE7F-A337-0DCE-11CD53C31C7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98880" y="1745640"/>
                <a:ext cx="11325960" cy="4984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386334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>
            <a:extLst>
              <a:ext uri="{FF2B5EF4-FFF2-40B4-BE49-F238E27FC236}">
                <a16:creationId xmlns:a16="http://schemas.microsoft.com/office/drawing/2014/main" id="{C8D13175-8167-DC29-6C82-00E550B948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" y="0"/>
            <a:ext cx="6161163" cy="624314"/>
          </a:xfrm>
        </p:spPr>
        <p:txBody>
          <a:bodyPr>
            <a:normAutofit/>
          </a:bodyPr>
          <a:lstStyle/>
          <a:p>
            <a:pPr algn="l"/>
            <a:r>
              <a:rPr lang="en-US" altLang="zh-CN" dirty="0">
                <a:latin typeface="High Tower Text" panose="02040502050506030303" pitchFamily="18" charset="0"/>
              </a:rPr>
              <a:t>1. Location-aware activation alignment  </a:t>
            </a:r>
          </a:p>
          <a:p>
            <a:pPr algn="l"/>
            <a:endParaRPr lang="zh-CN" altLang="en-US" dirty="0">
              <a:latin typeface="High Tower Text" panose="02040502050506030303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80B86AA-DEE9-7AF3-0CA3-D987C07B76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182" y="375806"/>
            <a:ext cx="7895356" cy="6032496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818DFBB9-65BC-4887-A410-1D925DB3C90B}"/>
              </a:ext>
            </a:extLst>
          </p:cNvPr>
          <p:cNvSpPr txBox="1"/>
          <p:nvPr/>
        </p:nvSpPr>
        <p:spPr>
          <a:xfrm>
            <a:off x="8755104" y="3159410"/>
            <a:ext cx="322038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High Tower Text" panose="02040502050506030303" pitchFamily="18" charset="0"/>
              </a:rPr>
              <a:t>Bottom part: road and other vehicles.</a:t>
            </a:r>
          </a:p>
          <a:p>
            <a:endParaRPr lang="en-US" altLang="zh-CN" dirty="0">
              <a:latin typeface="High Tower Text" panose="02040502050506030303" pitchFamily="18" charset="0"/>
            </a:endParaRPr>
          </a:p>
          <a:p>
            <a:r>
              <a:rPr lang="en-US" altLang="zh-CN" dirty="0">
                <a:latin typeface="High Tower Text" panose="02040502050506030303" pitchFamily="18" charset="0"/>
              </a:rPr>
              <a:t>Top part: trees, buildings or the sky.</a:t>
            </a:r>
            <a:endParaRPr lang="zh-CN" altLang="en-US" dirty="0">
              <a:latin typeface="High Tower Text" panose="02040502050506030303" pitchFamily="18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54FB728-FB84-D602-EA1C-F041D2A99A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1143" y="0"/>
            <a:ext cx="4480857" cy="1405759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532FF4A3-C989-D260-A158-434B2B683DD0}"/>
              </a:ext>
            </a:extLst>
          </p:cNvPr>
          <p:cNvSpPr txBox="1"/>
          <p:nvPr/>
        </p:nvSpPr>
        <p:spPr>
          <a:xfrm>
            <a:off x="2206121" y="6414776"/>
            <a:ext cx="77797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High Tower Text" panose="02040502050506030303" pitchFamily="18" charset="0"/>
              </a:rPr>
              <a:t>KITTI dataset, Virtual Worlds as Proxy for Multi-Object Tracking Analysis</a:t>
            </a:r>
            <a:endParaRPr lang="zh-CN" altLang="en-US" dirty="0">
              <a:latin typeface="High Tower Text" panose="02040502050506030303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3" name="墨迹 12">
                <a:extLst>
                  <a:ext uri="{FF2B5EF4-FFF2-40B4-BE49-F238E27FC236}">
                    <a16:creationId xmlns:a16="http://schemas.microsoft.com/office/drawing/2014/main" id="{44F22D99-BC80-3808-7B6E-0BE4851999D8}"/>
                  </a:ext>
                </a:extLst>
              </p14:cNvPr>
              <p14:cNvContentPartPr/>
              <p14:nvPr/>
            </p14:nvContentPartPr>
            <p14:xfrm>
              <a:off x="7885080" y="496440"/>
              <a:ext cx="3129840" cy="2204640"/>
            </p14:xfrm>
          </p:contentPart>
        </mc:Choice>
        <mc:Fallback>
          <p:pic>
            <p:nvPicPr>
              <p:cNvPr id="13" name="墨迹 12">
                <a:extLst>
                  <a:ext uri="{FF2B5EF4-FFF2-40B4-BE49-F238E27FC236}">
                    <a16:creationId xmlns:a16="http://schemas.microsoft.com/office/drawing/2014/main" id="{44F22D99-BC80-3808-7B6E-0BE4851999D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875720" y="487080"/>
                <a:ext cx="3148560" cy="2223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128232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>
            <a:extLst>
              <a:ext uri="{FF2B5EF4-FFF2-40B4-BE49-F238E27FC236}">
                <a16:creationId xmlns:a16="http://schemas.microsoft.com/office/drawing/2014/main" id="{C8D13175-8167-DC29-6C82-00E550B948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" y="0"/>
            <a:ext cx="8917068" cy="3891206"/>
          </a:xfrm>
        </p:spPr>
        <p:txBody>
          <a:bodyPr>
            <a:normAutofit/>
          </a:bodyPr>
          <a:lstStyle/>
          <a:p>
            <a:pPr algn="l"/>
            <a:r>
              <a:rPr lang="en-US" altLang="zh-CN" dirty="0">
                <a:latin typeface="High Tower Text" panose="02040502050506030303" pitchFamily="18" charset="0"/>
              </a:rPr>
              <a:t>2. Aligning means and variances</a:t>
            </a:r>
          </a:p>
          <a:p>
            <a:pPr algn="l"/>
            <a:endParaRPr lang="en-US" altLang="zh-CN" dirty="0">
              <a:latin typeface="High Tower Text" panose="02040502050506030303" pitchFamily="18" charset="0"/>
            </a:endParaRPr>
          </a:p>
          <a:p>
            <a:pPr algn="l"/>
            <a:endParaRPr lang="en-US" altLang="zh-CN" dirty="0">
              <a:latin typeface="High Tower Text" panose="02040502050506030303" pitchFamily="18" charset="0"/>
            </a:endParaRPr>
          </a:p>
          <a:p>
            <a:pPr algn="l"/>
            <a:endParaRPr lang="en-US" altLang="zh-CN" dirty="0">
              <a:latin typeface="High Tower Text" panose="02040502050506030303" pitchFamily="18" charset="0"/>
            </a:endParaRPr>
          </a:p>
          <a:p>
            <a:pPr algn="l"/>
            <a:endParaRPr lang="en-US" altLang="zh-CN" dirty="0">
              <a:latin typeface="High Tower Text" panose="02040502050506030303" pitchFamily="18" charset="0"/>
            </a:endParaRPr>
          </a:p>
          <a:p>
            <a:pPr algn="l"/>
            <a:endParaRPr lang="en-US" altLang="zh-CN" dirty="0">
              <a:latin typeface="High Tower Text" panose="02040502050506030303" pitchFamily="18" charset="0"/>
            </a:endParaRPr>
          </a:p>
          <a:p>
            <a:pPr algn="l"/>
            <a:endParaRPr lang="zh-CN" altLang="en-US" dirty="0">
              <a:latin typeface="High Tower Text" panose="02040502050506030303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DC52426-6FDA-7B42-CF78-8DA32F26F9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0060" y="0"/>
            <a:ext cx="4611939" cy="130515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B382295-A2E5-05E3-FE86-3ECDF09E76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272" y="808433"/>
            <a:ext cx="5946753" cy="598650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23D34DB-0DAC-3A66-D3FA-776E7DA20D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4240" y="1521601"/>
            <a:ext cx="3124200" cy="496252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8" name="墨迹 7">
                <a:extLst>
                  <a:ext uri="{FF2B5EF4-FFF2-40B4-BE49-F238E27FC236}">
                    <a16:creationId xmlns:a16="http://schemas.microsoft.com/office/drawing/2014/main" id="{CA56EFA5-993E-6F8A-1408-523B2CA0931B}"/>
                  </a:ext>
                </a:extLst>
              </p14:cNvPr>
              <p14:cNvContentPartPr/>
              <p14:nvPr/>
            </p14:nvContentPartPr>
            <p14:xfrm>
              <a:off x="932040" y="1442160"/>
              <a:ext cx="6674400" cy="5381280"/>
            </p14:xfrm>
          </p:contentPart>
        </mc:Choice>
        <mc:Fallback>
          <p:pic>
            <p:nvPicPr>
              <p:cNvPr id="8" name="墨迹 7">
                <a:extLst>
                  <a:ext uri="{FF2B5EF4-FFF2-40B4-BE49-F238E27FC236}">
                    <a16:creationId xmlns:a16="http://schemas.microsoft.com/office/drawing/2014/main" id="{CA56EFA5-993E-6F8A-1408-523B2CA0931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22680" y="1432800"/>
                <a:ext cx="6693120" cy="5400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878771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>
            <a:extLst>
              <a:ext uri="{FF2B5EF4-FFF2-40B4-BE49-F238E27FC236}">
                <a16:creationId xmlns:a16="http://schemas.microsoft.com/office/drawing/2014/main" id="{C8D13175-8167-DC29-6C82-00E550B948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" y="0"/>
            <a:ext cx="8917068" cy="3891206"/>
          </a:xfrm>
        </p:spPr>
        <p:txBody>
          <a:bodyPr>
            <a:normAutofit lnSpcReduction="10000"/>
          </a:bodyPr>
          <a:lstStyle/>
          <a:p>
            <a:pPr algn="l"/>
            <a:r>
              <a:rPr lang="en-US" altLang="zh-CN" dirty="0">
                <a:latin typeface="High Tower Text" panose="02040502050506030303" pitchFamily="18" charset="0"/>
              </a:rPr>
              <a:t>3. Aligning multiple layers</a:t>
            </a:r>
          </a:p>
          <a:p>
            <a:pPr algn="l"/>
            <a:endParaRPr lang="en-US" altLang="zh-CN" dirty="0">
              <a:latin typeface="High Tower Text" panose="02040502050506030303" pitchFamily="18" charset="0"/>
            </a:endParaRPr>
          </a:p>
          <a:p>
            <a:pPr algn="l"/>
            <a:endParaRPr lang="en-US" altLang="zh-CN" dirty="0">
              <a:latin typeface="High Tower Text" panose="02040502050506030303" pitchFamily="18" charset="0"/>
            </a:endParaRPr>
          </a:p>
          <a:p>
            <a:pPr algn="l"/>
            <a:endParaRPr lang="en-US" altLang="zh-CN" dirty="0">
              <a:latin typeface="High Tower Text" panose="02040502050506030303" pitchFamily="18" charset="0"/>
            </a:endParaRPr>
          </a:p>
          <a:p>
            <a:pPr algn="l"/>
            <a:endParaRPr lang="en-US" altLang="zh-CN" dirty="0">
              <a:latin typeface="High Tower Text" panose="02040502050506030303" pitchFamily="18" charset="0"/>
            </a:endParaRPr>
          </a:p>
          <a:p>
            <a:pPr algn="l"/>
            <a:endParaRPr lang="en-US" altLang="zh-CN" dirty="0">
              <a:latin typeface="High Tower Text" panose="02040502050506030303" pitchFamily="18" charset="0"/>
            </a:endParaRPr>
          </a:p>
          <a:p>
            <a:pPr algn="l"/>
            <a:endParaRPr lang="en-US" altLang="zh-CN" dirty="0">
              <a:latin typeface="High Tower Text" panose="02040502050506030303" pitchFamily="18" charset="0"/>
            </a:endParaRPr>
          </a:p>
          <a:p>
            <a:pPr algn="l"/>
            <a:endParaRPr lang="en-US" altLang="zh-CN" dirty="0">
              <a:latin typeface="High Tower Text" panose="02040502050506030303" pitchFamily="18" charset="0"/>
            </a:endParaRPr>
          </a:p>
          <a:p>
            <a:pPr algn="l"/>
            <a:r>
              <a:rPr lang="en-US" altLang="zh-CN" dirty="0">
                <a:latin typeface="High Tower Text" panose="02040502050506030303" pitchFamily="18" charset="0"/>
              </a:rPr>
              <a:t>4. Updating the complete parameter set</a:t>
            </a:r>
          </a:p>
          <a:p>
            <a:pPr algn="l"/>
            <a:endParaRPr lang="zh-CN" altLang="en-US" dirty="0">
              <a:latin typeface="High Tower Text" panose="02040502050506030303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D2C6E77-FF39-2B0B-988B-5FAC214D5C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0257" y="404458"/>
            <a:ext cx="6171485" cy="286787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7A7ACFF-FC4B-D57A-1F8E-F643D162EE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4611" y="4156184"/>
            <a:ext cx="6962775" cy="12573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B0C8BB95-EF12-B9AC-31C9-ABDBFCC68CA1}"/>
              </a:ext>
            </a:extLst>
          </p:cNvPr>
          <p:cNvSpPr txBox="1"/>
          <p:nvPr/>
        </p:nvSpPr>
        <p:spPr>
          <a:xfrm>
            <a:off x="277473" y="5675586"/>
            <a:ext cx="105061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High Tower Text" panose="02040502050506030303" pitchFamily="18" charset="0"/>
              </a:rPr>
              <a:t>How to find more </a:t>
            </a:r>
            <a:r>
              <a:rPr lang="en-US" altLang="zh-CN" dirty="0">
                <a:solidFill>
                  <a:srgbClr val="FF0000"/>
                </a:solidFill>
                <a:latin typeface="High Tower Text" panose="02040502050506030303" pitchFamily="18" charset="0"/>
              </a:rPr>
              <a:t>effective supervisory signals </a:t>
            </a:r>
            <a:r>
              <a:rPr lang="en-US" altLang="zh-CN" dirty="0">
                <a:latin typeface="High Tower Text" panose="02040502050506030303" pitchFamily="18" charset="0"/>
              </a:rPr>
              <a:t>to update parameters on test dataset in a </a:t>
            </a:r>
            <a:r>
              <a:rPr lang="en-US" altLang="zh-CN" dirty="0">
                <a:solidFill>
                  <a:srgbClr val="FF0000"/>
                </a:solidFill>
                <a:latin typeface="High Tower Text" panose="02040502050506030303" pitchFamily="18" charset="0"/>
              </a:rPr>
              <a:t>more fine-grained way</a:t>
            </a:r>
            <a:r>
              <a:rPr lang="en-US" altLang="zh-CN" dirty="0">
                <a:latin typeface="High Tower Text" panose="02040502050506030303" pitchFamily="18" charset="0"/>
              </a:rPr>
              <a:t>?</a:t>
            </a:r>
            <a:endParaRPr lang="zh-CN" altLang="en-US" dirty="0">
              <a:latin typeface="High Tower Text" panose="02040502050506030303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7" name="墨迹 6">
                <a:extLst>
                  <a:ext uri="{FF2B5EF4-FFF2-40B4-BE49-F238E27FC236}">
                    <a16:creationId xmlns:a16="http://schemas.microsoft.com/office/drawing/2014/main" id="{B2C1288E-1BD8-B867-F72A-7175C5AEA202}"/>
                  </a:ext>
                </a:extLst>
              </p14:cNvPr>
              <p14:cNvContentPartPr/>
              <p14:nvPr/>
            </p14:nvContentPartPr>
            <p14:xfrm>
              <a:off x="2422080" y="1591920"/>
              <a:ext cx="8034840" cy="4524120"/>
            </p14:xfrm>
          </p:contentPart>
        </mc:Choice>
        <mc:Fallback>
          <p:pic>
            <p:nvPicPr>
              <p:cNvPr id="7" name="墨迹 6">
                <a:extLst>
                  <a:ext uri="{FF2B5EF4-FFF2-40B4-BE49-F238E27FC236}">
                    <a16:creationId xmlns:a16="http://schemas.microsoft.com/office/drawing/2014/main" id="{B2C1288E-1BD8-B867-F72A-7175C5AEA20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412720" y="1582560"/>
                <a:ext cx="8053560" cy="4542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029071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>
            <a:extLst>
              <a:ext uri="{FF2B5EF4-FFF2-40B4-BE49-F238E27FC236}">
                <a16:creationId xmlns:a16="http://schemas.microsoft.com/office/drawing/2014/main" id="{C8D13175-8167-DC29-6C82-00E550B948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" y="0"/>
            <a:ext cx="8917068" cy="3891206"/>
          </a:xfrm>
        </p:spPr>
        <p:txBody>
          <a:bodyPr>
            <a:normAutofit/>
          </a:bodyPr>
          <a:lstStyle/>
          <a:p>
            <a:pPr algn="l"/>
            <a:r>
              <a:rPr lang="en-US" altLang="zh-CN" dirty="0">
                <a:latin typeface="High Tower Text" panose="02040502050506030303" pitchFamily="18" charset="0"/>
              </a:rPr>
              <a:t>Experiments</a:t>
            </a:r>
            <a:endParaRPr lang="zh-CN" altLang="en-US" dirty="0">
              <a:latin typeface="High Tower Text" panose="02040502050506030303" pitchFamily="18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E9AE66C-594F-7EDF-DC98-5C38F68F72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12378"/>
            <a:ext cx="12192000" cy="5233244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2E6A2FD1-A37F-DAC1-3420-8CF36E816663}"/>
                  </a:ext>
                </a:extLst>
              </p14:cNvPr>
              <p14:cNvContentPartPr/>
              <p14:nvPr/>
            </p14:nvContentPartPr>
            <p14:xfrm>
              <a:off x="5272560" y="775440"/>
              <a:ext cx="3599280" cy="4782600"/>
            </p14:xfrm>
          </p:contentPart>
        </mc:Choice>
        <mc:Fallback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2E6A2FD1-A37F-DAC1-3420-8CF36E81666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263200" y="766080"/>
                <a:ext cx="3618000" cy="4801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494292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>
            <a:extLst>
              <a:ext uri="{FF2B5EF4-FFF2-40B4-BE49-F238E27FC236}">
                <a16:creationId xmlns:a16="http://schemas.microsoft.com/office/drawing/2014/main" id="{C8D13175-8167-DC29-6C82-00E550B948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" y="0"/>
            <a:ext cx="8917068" cy="3891206"/>
          </a:xfrm>
        </p:spPr>
        <p:txBody>
          <a:bodyPr>
            <a:normAutofit/>
          </a:bodyPr>
          <a:lstStyle/>
          <a:p>
            <a:pPr algn="l"/>
            <a:r>
              <a:rPr lang="en-US" altLang="zh-CN" dirty="0">
                <a:latin typeface="High Tower Text" panose="02040502050506030303" pitchFamily="18" charset="0"/>
              </a:rPr>
              <a:t>Experiments</a:t>
            </a:r>
            <a:endParaRPr lang="zh-CN" altLang="en-US" dirty="0">
              <a:latin typeface="High Tower Text" panose="02040502050506030303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3474E45-7B3B-743E-4B71-EFA1626A50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61182"/>
            <a:ext cx="12192000" cy="493563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3ADAAB83-A2E0-D825-8522-8BA4E1EC259F}"/>
                  </a:ext>
                </a:extLst>
              </p14:cNvPr>
              <p14:cNvContentPartPr/>
              <p14:nvPr/>
            </p14:nvContentPartPr>
            <p14:xfrm>
              <a:off x="0" y="5074920"/>
              <a:ext cx="11232360" cy="891360"/>
            </p14:xfrm>
          </p:contentPart>
        </mc:Choice>
        <mc:Fallback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3ADAAB83-A2E0-D825-8522-8BA4E1EC259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9360" y="5065560"/>
                <a:ext cx="11251080" cy="910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828203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>
            <a:extLst>
              <a:ext uri="{FF2B5EF4-FFF2-40B4-BE49-F238E27FC236}">
                <a16:creationId xmlns:a16="http://schemas.microsoft.com/office/drawing/2014/main" id="{77427CF2-5F7D-BD62-28D7-46C54E4AB3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8457" y="1089539"/>
            <a:ext cx="11199823" cy="3633810"/>
          </a:xfrm>
        </p:spPr>
        <p:txBody>
          <a:bodyPr>
            <a:normAutofit/>
          </a:bodyPr>
          <a:lstStyle/>
          <a:p>
            <a:pPr marL="457200" indent="-457200" algn="l">
              <a:buAutoNum type="arabicPeriod"/>
            </a:pPr>
            <a:r>
              <a:rPr lang="en-US" altLang="zh-CN" dirty="0">
                <a:latin typeface="High Tower Text" panose="02040502050506030303" pitchFamily="18" charset="0"/>
              </a:rPr>
              <a:t>Test-Time Training with Self-Supervision for Generalization under Distribution Shifts (ICML2020)</a:t>
            </a:r>
          </a:p>
          <a:p>
            <a:pPr marL="457200" indent="-457200" algn="l">
              <a:buAutoNum type="arabicPeriod"/>
            </a:pPr>
            <a:endParaRPr lang="en-US" altLang="zh-CN" dirty="0">
              <a:latin typeface="High Tower Text" panose="02040502050506030303" pitchFamily="18" charset="0"/>
            </a:endParaRPr>
          </a:p>
          <a:p>
            <a:pPr marL="457200" indent="-457200" algn="l">
              <a:buAutoNum type="arabicPeriod"/>
            </a:pPr>
            <a:r>
              <a:rPr lang="en-US" altLang="zh-CN" dirty="0" err="1">
                <a:latin typeface="High Tower Text" panose="02040502050506030303" pitchFamily="18" charset="0"/>
              </a:rPr>
              <a:t>ActMAD</a:t>
            </a:r>
            <a:r>
              <a:rPr lang="en-US" altLang="zh-CN" dirty="0">
                <a:latin typeface="High Tower Text" panose="02040502050506030303" pitchFamily="18" charset="0"/>
              </a:rPr>
              <a:t>: Activation Matching to Align Distributions for Test-Time-Training (CVPR2023)</a:t>
            </a:r>
          </a:p>
          <a:p>
            <a:pPr marL="457200" indent="-457200" algn="l">
              <a:buAutoNum type="arabicPeriod"/>
            </a:pPr>
            <a:endParaRPr lang="en-US" altLang="zh-CN" dirty="0">
              <a:latin typeface="High Tower Text" panose="02040502050506030303" pitchFamily="18" charset="0"/>
            </a:endParaRPr>
          </a:p>
          <a:p>
            <a:pPr marL="457200" indent="-457200" algn="l">
              <a:buAutoNum type="arabicPeriod"/>
            </a:pPr>
            <a:r>
              <a:rPr lang="en-US" altLang="zh-CN" dirty="0">
                <a:latin typeface="High Tower Text" panose="02040502050506030303" pitchFamily="18" charset="0"/>
              </a:rPr>
              <a:t>Better Aggregation in Test-Time Augmentation (CVPR2021)</a:t>
            </a:r>
            <a:endParaRPr lang="zh-CN" altLang="en-US" dirty="0">
              <a:latin typeface="High Tower Text" panose="020405020505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56053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>
            <a:extLst>
              <a:ext uri="{FF2B5EF4-FFF2-40B4-BE49-F238E27FC236}">
                <a16:creationId xmlns:a16="http://schemas.microsoft.com/office/drawing/2014/main" id="{C8D13175-8167-DC29-6C82-00E550B948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" y="0"/>
            <a:ext cx="8917068" cy="3891206"/>
          </a:xfrm>
        </p:spPr>
        <p:txBody>
          <a:bodyPr>
            <a:normAutofit/>
          </a:bodyPr>
          <a:lstStyle/>
          <a:p>
            <a:pPr algn="l"/>
            <a:r>
              <a:rPr lang="en-US" altLang="zh-CN" dirty="0">
                <a:latin typeface="High Tower Text" panose="02040502050506030303" pitchFamily="18" charset="0"/>
              </a:rPr>
              <a:t>Experiments</a:t>
            </a:r>
            <a:endParaRPr lang="zh-CN" altLang="en-US" dirty="0">
              <a:latin typeface="High Tower Text" panose="02040502050506030303" pitchFamily="18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02B6FBA-B3CF-BE14-EE46-995409128A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3650" y="762000"/>
            <a:ext cx="7124700" cy="5334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8D81CD3B-8FE7-4D7F-421D-1B977788EA74}"/>
                  </a:ext>
                </a:extLst>
              </p14:cNvPr>
              <p14:cNvContentPartPr/>
              <p14:nvPr/>
            </p14:nvContentPartPr>
            <p14:xfrm>
              <a:off x="2714400" y="3333240"/>
              <a:ext cx="660240" cy="360"/>
            </p14:xfrm>
          </p:contentPart>
        </mc:Choice>
        <mc:Fallback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8D81CD3B-8FE7-4D7F-421D-1B977788EA7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705040" y="3323880"/>
                <a:ext cx="678960" cy="1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632761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>
            <a:extLst>
              <a:ext uri="{FF2B5EF4-FFF2-40B4-BE49-F238E27FC236}">
                <a16:creationId xmlns:a16="http://schemas.microsoft.com/office/drawing/2014/main" id="{C8D13175-8167-DC29-6C82-00E550B948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" y="0"/>
            <a:ext cx="8917068" cy="3891206"/>
          </a:xfrm>
        </p:spPr>
        <p:txBody>
          <a:bodyPr>
            <a:normAutofit/>
          </a:bodyPr>
          <a:lstStyle/>
          <a:p>
            <a:pPr algn="l"/>
            <a:r>
              <a:rPr lang="en-US" altLang="zh-CN" dirty="0">
                <a:latin typeface="High Tower Text" panose="02040502050506030303" pitchFamily="18" charset="0"/>
              </a:rPr>
              <a:t>Experiments</a:t>
            </a:r>
            <a:endParaRPr lang="zh-CN" altLang="en-US" dirty="0">
              <a:latin typeface="High Tower Text" panose="02040502050506030303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667B377-E93F-3B08-9343-BB60FC8A47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83445"/>
            <a:ext cx="12192000" cy="469111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B56C2376-D848-FD96-CF9D-6793E1C0956C}"/>
                  </a:ext>
                </a:extLst>
              </p14:cNvPr>
              <p14:cNvContentPartPr/>
              <p14:nvPr/>
            </p14:nvContentPartPr>
            <p14:xfrm>
              <a:off x="258480" y="4476240"/>
              <a:ext cx="10865160" cy="421920"/>
            </p14:xfrm>
          </p:contentPart>
        </mc:Choice>
        <mc:Fallback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B56C2376-D848-FD96-CF9D-6793E1C0956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49120" y="4466880"/>
                <a:ext cx="10883880" cy="440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720619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>
            <a:extLst>
              <a:ext uri="{FF2B5EF4-FFF2-40B4-BE49-F238E27FC236}">
                <a16:creationId xmlns:a16="http://schemas.microsoft.com/office/drawing/2014/main" id="{C8D13175-8167-DC29-6C82-00E550B948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" y="0"/>
            <a:ext cx="8917068" cy="3891206"/>
          </a:xfrm>
        </p:spPr>
        <p:txBody>
          <a:bodyPr>
            <a:normAutofit/>
          </a:bodyPr>
          <a:lstStyle/>
          <a:p>
            <a:pPr algn="l"/>
            <a:r>
              <a:rPr lang="en-US" altLang="zh-CN" dirty="0">
                <a:latin typeface="High Tower Text" panose="02040502050506030303" pitchFamily="18" charset="0"/>
              </a:rPr>
              <a:t>Experiments</a:t>
            </a:r>
            <a:endParaRPr lang="zh-CN" altLang="en-US" dirty="0">
              <a:latin typeface="High Tower Text" panose="02040502050506030303" pitchFamily="18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21810EB-94BE-4EE4-6C05-FF6E6D74C2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415" y="0"/>
            <a:ext cx="10881169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7AA5AE76-4B9A-1465-B022-A0CFAA78E519}"/>
                  </a:ext>
                </a:extLst>
              </p14:cNvPr>
              <p14:cNvContentPartPr/>
              <p14:nvPr/>
            </p14:nvContentPartPr>
            <p14:xfrm>
              <a:off x="639360" y="1047600"/>
              <a:ext cx="5518080" cy="4333680"/>
            </p14:xfrm>
          </p:contentPart>
        </mc:Choice>
        <mc:Fallback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7AA5AE76-4B9A-1465-B022-A0CFAA78E51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30000" y="1038240"/>
                <a:ext cx="5536800" cy="4352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608561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>
            <a:extLst>
              <a:ext uri="{FF2B5EF4-FFF2-40B4-BE49-F238E27FC236}">
                <a16:creationId xmlns:a16="http://schemas.microsoft.com/office/drawing/2014/main" id="{C8D13175-8167-DC29-6C82-00E550B948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" y="0"/>
            <a:ext cx="8917068" cy="3891206"/>
          </a:xfrm>
        </p:spPr>
        <p:txBody>
          <a:bodyPr>
            <a:normAutofit/>
          </a:bodyPr>
          <a:lstStyle/>
          <a:p>
            <a:pPr algn="l"/>
            <a:r>
              <a:rPr lang="en-US" altLang="zh-CN" dirty="0">
                <a:latin typeface="High Tower Text" panose="02040502050506030303" pitchFamily="18" charset="0"/>
              </a:rPr>
              <a:t>Experiments</a:t>
            </a:r>
            <a:endParaRPr lang="zh-CN" altLang="en-US" dirty="0">
              <a:latin typeface="High Tower Text" panose="02040502050506030303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90682E1-AACE-3392-6EE0-BDE8FE20FC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04620"/>
            <a:ext cx="12192000" cy="3648759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5D04C904-666A-1128-AAC2-4D4E8C4FD07D}"/>
                  </a:ext>
                </a:extLst>
              </p14:cNvPr>
              <p14:cNvContentPartPr/>
              <p14:nvPr/>
            </p14:nvContentPartPr>
            <p14:xfrm>
              <a:off x="7014240" y="3306240"/>
              <a:ext cx="4524480" cy="95400"/>
            </p14:xfrm>
          </p:contentPart>
        </mc:Choice>
        <mc:Fallback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5D04C904-666A-1128-AAC2-4D4E8C4FD07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004880" y="3296880"/>
                <a:ext cx="4543200" cy="114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444684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FE511E40-963B-A24D-581B-EA2120DF6A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237" y="47066"/>
            <a:ext cx="9915525" cy="1895475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5929269C-5636-0FC5-A028-F4564C4AF7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5386" y="2781196"/>
            <a:ext cx="9801225" cy="2924175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67FE2E45-4C31-AC4C-7088-A05155D6B7D1}"/>
              </a:ext>
            </a:extLst>
          </p:cNvPr>
          <p:cNvSpPr txBox="1"/>
          <p:nvPr/>
        </p:nvSpPr>
        <p:spPr>
          <a:xfrm>
            <a:off x="211913" y="2104671"/>
            <a:ext cx="60971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dirty="0">
                <a:latin typeface="High Tower Text" panose="02040502050506030303" pitchFamily="18" charset="0"/>
              </a:rPr>
              <a:t>What is TTA?</a:t>
            </a:r>
            <a:endParaRPr lang="zh-CN" altLang="en-US" dirty="0">
              <a:latin typeface="High Tower Text" panose="02040502050506030303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2DADC7A4-49E0-860F-A8A2-93A968FB49FF}"/>
                  </a:ext>
                </a:extLst>
              </p14:cNvPr>
              <p14:cNvContentPartPr/>
              <p14:nvPr/>
            </p14:nvContentPartPr>
            <p14:xfrm>
              <a:off x="3081960" y="462600"/>
              <a:ext cx="6225120" cy="3551400"/>
            </p14:xfrm>
          </p:contentPart>
        </mc:Choice>
        <mc:Fallback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2DADC7A4-49E0-860F-A8A2-93A968FB49F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072600" y="453240"/>
                <a:ext cx="6243840" cy="3570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883151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CA615BA2-1642-4AA5-9FEC-24150CEB1D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85705"/>
            <a:ext cx="12192000" cy="448659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4DC12587-C8A8-7EC6-1946-30F2DD5655C5}"/>
              </a:ext>
            </a:extLst>
          </p:cNvPr>
          <p:cNvSpPr txBox="1"/>
          <p:nvPr/>
        </p:nvSpPr>
        <p:spPr>
          <a:xfrm>
            <a:off x="118471" y="295894"/>
            <a:ext cx="60971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dirty="0">
                <a:latin typeface="High Tower Text" panose="02040502050506030303" pitchFamily="18" charset="0"/>
              </a:rPr>
              <a:t>Extremely useful for </a:t>
            </a:r>
            <a:r>
              <a:rPr lang="en-US" altLang="zh-CN" dirty="0" err="1">
                <a:latin typeface="High Tower Text" panose="02040502050506030303" pitchFamily="18" charset="0"/>
              </a:rPr>
              <a:t>ViT</a:t>
            </a:r>
            <a:r>
              <a:rPr lang="en-US" altLang="zh-CN" dirty="0">
                <a:latin typeface="High Tower Text" panose="02040502050506030303" pitchFamily="18" charset="0"/>
              </a:rPr>
              <a:t>-based vision encoder!!! </a:t>
            </a:r>
            <a:endParaRPr lang="zh-CN" altLang="en-US" dirty="0">
              <a:latin typeface="High Tower Text" panose="02040502050506030303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9" name="墨迹 8">
                <a:extLst>
                  <a:ext uri="{FF2B5EF4-FFF2-40B4-BE49-F238E27FC236}">
                    <a16:creationId xmlns:a16="http://schemas.microsoft.com/office/drawing/2014/main" id="{CEDBD655-A932-7881-D11B-CA3588B8AA10}"/>
                  </a:ext>
                </a:extLst>
              </p14:cNvPr>
              <p14:cNvContentPartPr/>
              <p14:nvPr/>
            </p14:nvContentPartPr>
            <p14:xfrm>
              <a:off x="108720" y="714240"/>
              <a:ext cx="7103160" cy="4898160"/>
            </p14:xfrm>
          </p:contentPart>
        </mc:Choice>
        <mc:Fallback>
          <p:pic>
            <p:nvPicPr>
              <p:cNvPr id="9" name="墨迹 8">
                <a:extLst>
                  <a:ext uri="{FF2B5EF4-FFF2-40B4-BE49-F238E27FC236}">
                    <a16:creationId xmlns:a16="http://schemas.microsoft.com/office/drawing/2014/main" id="{CEDBD655-A932-7881-D11B-CA3588B8AA1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9360" y="704880"/>
                <a:ext cx="7121880" cy="4916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89463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C59044DE-7E0C-4222-ECE4-70D977A7A8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264404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450BA8E4-9FC8-C1E8-7C03-B6B49431D4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043145"/>
            <a:ext cx="12192000" cy="3571665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C3322357-043A-208F-CFA0-4BBCDAD360C5}"/>
              </a:ext>
            </a:extLst>
          </p:cNvPr>
          <p:cNvSpPr/>
          <p:nvPr/>
        </p:nvSpPr>
        <p:spPr>
          <a:xfrm>
            <a:off x="3338744" y="4247919"/>
            <a:ext cx="6467544" cy="4008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2C959462-C391-A2C8-2A22-545ED020E163}"/>
              </a:ext>
            </a:extLst>
          </p:cNvPr>
          <p:cNvSpPr/>
          <p:nvPr/>
        </p:nvSpPr>
        <p:spPr>
          <a:xfrm>
            <a:off x="448887" y="4681329"/>
            <a:ext cx="7373389" cy="4008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FCF66AB-07DA-889F-DDD2-EEE86292331F}"/>
              </a:ext>
            </a:extLst>
          </p:cNvPr>
          <p:cNvSpPr/>
          <p:nvPr/>
        </p:nvSpPr>
        <p:spPr>
          <a:xfrm>
            <a:off x="9415550" y="4681329"/>
            <a:ext cx="2438400" cy="4008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6" name="墨迹 15">
                <a:extLst>
                  <a:ext uri="{FF2B5EF4-FFF2-40B4-BE49-F238E27FC236}">
                    <a16:creationId xmlns:a16="http://schemas.microsoft.com/office/drawing/2014/main" id="{0266873C-177C-CA1D-96A9-4C574317CF4F}"/>
                  </a:ext>
                </a:extLst>
              </p14:cNvPr>
              <p14:cNvContentPartPr/>
              <p14:nvPr/>
            </p14:nvContentPartPr>
            <p14:xfrm>
              <a:off x="1285920" y="2741400"/>
              <a:ext cx="8565480" cy="2660400"/>
            </p14:xfrm>
          </p:contentPart>
        </mc:Choice>
        <mc:Fallback>
          <p:pic>
            <p:nvPicPr>
              <p:cNvPr id="16" name="墨迹 15">
                <a:extLst>
                  <a:ext uri="{FF2B5EF4-FFF2-40B4-BE49-F238E27FC236}">
                    <a16:creationId xmlns:a16="http://schemas.microsoft.com/office/drawing/2014/main" id="{0266873C-177C-CA1D-96A9-4C574317CF4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76560" y="2732040"/>
                <a:ext cx="8584200" cy="2679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598754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>
            <a:extLst>
              <a:ext uri="{FF2B5EF4-FFF2-40B4-BE49-F238E27FC236}">
                <a16:creationId xmlns:a16="http://schemas.microsoft.com/office/drawing/2014/main" id="{77427CF2-5F7D-BD62-28D7-46C54E4AB3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0"/>
            <a:ext cx="11199823" cy="3633810"/>
          </a:xfrm>
        </p:spPr>
        <p:txBody>
          <a:bodyPr>
            <a:normAutofit/>
          </a:bodyPr>
          <a:lstStyle/>
          <a:p>
            <a:pPr algn="l"/>
            <a:r>
              <a:rPr lang="en-US" altLang="zh-CN" dirty="0">
                <a:latin typeface="High Tower Text" panose="02040502050506030303" pitchFamily="18" charset="0"/>
              </a:rPr>
              <a:t>What is TTT?</a:t>
            </a:r>
            <a:endParaRPr lang="zh-CN" altLang="en-US" dirty="0">
              <a:latin typeface="High Tower Text" panose="02040502050506030303" pitchFamily="18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BE4275A-564B-51AC-471B-32BB53A899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94267"/>
            <a:ext cx="12192000" cy="4269466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71293BFC-9A21-D768-1428-B1268DD9A6B0}"/>
                  </a:ext>
                </a:extLst>
              </p14:cNvPr>
              <p14:cNvContentPartPr/>
              <p14:nvPr/>
            </p14:nvContentPartPr>
            <p14:xfrm>
              <a:off x="3741840" y="1979640"/>
              <a:ext cx="6225120" cy="340164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71293BFC-9A21-D768-1428-B1268DD9A6B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732480" y="1970280"/>
                <a:ext cx="6243840" cy="3420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757414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>
            <a:extLst>
              <a:ext uri="{FF2B5EF4-FFF2-40B4-BE49-F238E27FC236}">
                <a16:creationId xmlns:a16="http://schemas.microsoft.com/office/drawing/2014/main" id="{77427CF2-5F7D-BD62-28D7-46C54E4AB3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" y="0"/>
            <a:ext cx="1371600" cy="440575"/>
          </a:xfrm>
        </p:spPr>
        <p:txBody>
          <a:bodyPr>
            <a:normAutofit/>
          </a:bodyPr>
          <a:lstStyle/>
          <a:p>
            <a:pPr algn="l"/>
            <a:r>
              <a:rPr lang="en-US" altLang="zh-CN" dirty="0">
                <a:latin typeface="High Tower Text" panose="02040502050506030303" pitchFamily="18" charset="0"/>
              </a:rPr>
              <a:t>Method</a:t>
            </a:r>
            <a:endParaRPr lang="zh-CN" altLang="en-US" dirty="0">
              <a:latin typeface="High Tower Text" panose="02040502050506030303" pitchFamily="18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F2B79A6-D118-B624-BB53-16AC751554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189" y="379249"/>
            <a:ext cx="10739622" cy="6478751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ADED47D6-2F9C-7634-E227-F33E6A27EB6C}"/>
                  </a:ext>
                </a:extLst>
              </p14:cNvPr>
              <p14:cNvContentPartPr/>
              <p14:nvPr/>
            </p14:nvContentPartPr>
            <p14:xfrm>
              <a:off x="836640" y="1047600"/>
              <a:ext cx="10783800" cy="4020840"/>
            </p14:xfrm>
          </p:contentPart>
        </mc:Choice>
        <mc:Fallback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ADED47D6-2F9C-7634-E227-F33E6A27EB6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27280" y="1038240"/>
                <a:ext cx="10802520" cy="4039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164181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>
            <a:extLst>
              <a:ext uri="{FF2B5EF4-FFF2-40B4-BE49-F238E27FC236}">
                <a16:creationId xmlns:a16="http://schemas.microsoft.com/office/drawing/2014/main" id="{77427CF2-5F7D-BD62-28D7-46C54E4AB3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" y="0"/>
            <a:ext cx="1371600" cy="440575"/>
          </a:xfrm>
        </p:spPr>
        <p:txBody>
          <a:bodyPr>
            <a:normAutofit/>
          </a:bodyPr>
          <a:lstStyle/>
          <a:p>
            <a:pPr algn="l"/>
            <a:r>
              <a:rPr lang="en-US" altLang="zh-CN" dirty="0">
                <a:latin typeface="High Tower Text" panose="02040502050506030303" pitchFamily="18" charset="0"/>
              </a:rPr>
              <a:t>Method</a:t>
            </a:r>
            <a:endParaRPr lang="zh-CN" altLang="en-US" dirty="0">
              <a:latin typeface="High Tower Text" panose="02040502050506030303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9BCDE15-9C5D-90CB-606F-CC51D53365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9476"/>
            <a:ext cx="12192000" cy="591904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742C1023-CBAC-EB7C-B686-C4063EDC1563}"/>
                  </a:ext>
                </a:extLst>
              </p14:cNvPr>
              <p14:cNvContentPartPr/>
              <p14:nvPr/>
            </p14:nvContentPartPr>
            <p14:xfrm>
              <a:off x="27360" y="2374200"/>
              <a:ext cx="10681200" cy="2279160"/>
            </p14:xfrm>
          </p:contentPart>
        </mc:Choice>
        <mc:Fallback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742C1023-CBAC-EB7C-B686-C4063EDC156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000" y="2364840"/>
                <a:ext cx="10699920" cy="2297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579553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>
            <a:extLst>
              <a:ext uri="{FF2B5EF4-FFF2-40B4-BE49-F238E27FC236}">
                <a16:creationId xmlns:a16="http://schemas.microsoft.com/office/drawing/2014/main" id="{77427CF2-5F7D-BD62-28D7-46C54E4AB3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" y="0"/>
            <a:ext cx="1872942" cy="649539"/>
          </a:xfrm>
        </p:spPr>
        <p:txBody>
          <a:bodyPr>
            <a:normAutofit/>
          </a:bodyPr>
          <a:lstStyle/>
          <a:p>
            <a:pPr algn="l"/>
            <a:r>
              <a:rPr lang="en-US" altLang="zh-CN" dirty="0">
                <a:latin typeface="High Tower Text" panose="02040502050506030303" pitchFamily="18" charset="0"/>
              </a:rPr>
              <a:t>Experiments</a:t>
            </a:r>
            <a:endParaRPr lang="zh-CN" altLang="en-US" dirty="0">
              <a:latin typeface="High Tower Text" panose="02040502050506030303" pitchFamily="18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4136E29-FDAA-E001-24FC-2EDAE1D247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0465" y="0"/>
            <a:ext cx="9582225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8" name="墨迹 7">
                <a:extLst>
                  <a:ext uri="{FF2B5EF4-FFF2-40B4-BE49-F238E27FC236}">
                    <a16:creationId xmlns:a16="http://schemas.microsoft.com/office/drawing/2014/main" id="{E941FB7E-CC7C-779D-74B8-695FC9636444}"/>
                  </a:ext>
                </a:extLst>
              </p14:cNvPr>
              <p14:cNvContentPartPr/>
              <p14:nvPr/>
            </p14:nvContentPartPr>
            <p14:xfrm>
              <a:off x="2823480" y="231480"/>
              <a:ext cx="2149920" cy="2306160"/>
            </p14:xfrm>
          </p:contentPart>
        </mc:Choice>
        <mc:Fallback>
          <p:pic>
            <p:nvPicPr>
              <p:cNvPr id="8" name="墨迹 7">
                <a:extLst>
                  <a:ext uri="{FF2B5EF4-FFF2-40B4-BE49-F238E27FC236}">
                    <a16:creationId xmlns:a16="http://schemas.microsoft.com/office/drawing/2014/main" id="{E941FB7E-CC7C-779D-74B8-695FC963644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14120" y="222120"/>
                <a:ext cx="2168640" cy="2324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840726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>
            <a:extLst>
              <a:ext uri="{FF2B5EF4-FFF2-40B4-BE49-F238E27FC236}">
                <a16:creationId xmlns:a16="http://schemas.microsoft.com/office/drawing/2014/main" id="{77427CF2-5F7D-BD62-28D7-46C54E4AB3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" y="0"/>
            <a:ext cx="1872942" cy="649539"/>
          </a:xfrm>
        </p:spPr>
        <p:txBody>
          <a:bodyPr>
            <a:normAutofit/>
          </a:bodyPr>
          <a:lstStyle/>
          <a:p>
            <a:pPr algn="l"/>
            <a:r>
              <a:rPr lang="en-US" altLang="zh-CN" dirty="0">
                <a:latin typeface="High Tower Text" panose="02040502050506030303" pitchFamily="18" charset="0"/>
              </a:rPr>
              <a:t>Experiments</a:t>
            </a:r>
            <a:endParaRPr lang="zh-CN" altLang="en-US" dirty="0">
              <a:latin typeface="High Tower Text" panose="02040502050506030303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6402A4E-025A-5C43-169F-ADFB3D5CAB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08197"/>
            <a:ext cx="12192000" cy="344160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EE9AD1BB-A27F-B3BB-F427-38AB5E5B908D}"/>
                  </a:ext>
                </a:extLst>
              </p14:cNvPr>
              <p14:cNvContentPartPr/>
              <p14:nvPr/>
            </p14:nvContentPartPr>
            <p14:xfrm>
              <a:off x="1033920" y="2095200"/>
              <a:ext cx="7497720" cy="3027600"/>
            </p14:xfrm>
          </p:contentPart>
        </mc:Choice>
        <mc:Fallback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EE9AD1BB-A27F-B3BB-F427-38AB5E5B908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24560" y="2085840"/>
                <a:ext cx="7516440" cy="3046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146971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>
            <a:extLst>
              <a:ext uri="{FF2B5EF4-FFF2-40B4-BE49-F238E27FC236}">
                <a16:creationId xmlns:a16="http://schemas.microsoft.com/office/drawing/2014/main" id="{77427CF2-5F7D-BD62-28D7-46C54E4AB3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0"/>
            <a:ext cx="7895371" cy="654092"/>
          </a:xfrm>
        </p:spPr>
        <p:txBody>
          <a:bodyPr>
            <a:normAutofit/>
          </a:bodyPr>
          <a:lstStyle/>
          <a:p>
            <a:pPr algn="l"/>
            <a:r>
              <a:rPr lang="en-US" altLang="zh-CN" dirty="0">
                <a:latin typeface="High Tower Text" panose="02040502050506030303" pitchFamily="18" charset="0"/>
              </a:rPr>
              <a:t>Difference between TTT and other similar learning tasks.</a:t>
            </a:r>
            <a:endParaRPr lang="zh-CN" altLang="en-US" dirty="0">
              <a:latin typeface="High Tower Text" panose="02040502050506030303" pitchFamily="18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6F18987-4149-C10B-6643-F9496D688D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084" y="1395107"/>
            <a:ext cx="10477831" cy="4921994"/>
          </a:xfrm>
          <a:prstGeom prst="rect">
            <a:avLst/>
          </a:prstGeom>
        </p:spPr>
      </p:pic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9E8A11A0-8E1F-8084-AECF-ABADA1A0872C}"/>
              </a:ext>
            </a:extLst>
          </p:cNvPr>
          <p:cNvCxnSpPr>
            <a:cxnSpLocks/>
          </p:cNvCxnSpPr>
          <p:nvPr/>
        </p:nvCxnSpPr>
        <p:spPr>
          <a:xfrm>
            <a:off x="7895371" y="737827"/>
            <a:ext cx="88917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669C8828-547D-F2AC-7C34-E09472300436}"/>
              </a:ext>
            </a:extLst>
          </p:cNvPr>
          <p:cNvSpPr txBox="1"/>
          <p:nvPr/>
        </p:nvSpPr>
        <p:spPr>
          <a:xfrm>
            <a:off x="8828690" y="536028"/>
            <a:ext cx="2547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High Tower Text" panose="02040502050506030303" pitchFamily="18" charset="0"/>
              </a:rPr>
              <a:t>Domain Generalization</a:t>
            </a:r>
            <a:endParaRPr lang="zh-CN" altLang="en-US" dirty="0">
              <a:latin typeface="High Tower Text" panose="02040502050506030303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8" name="墨迹 7">
                <a:extLst>
                  <a:ext uri="{FF2B5EF4-FFF2-40B4-BE49-F238E27FC236}">
                    <a16:creationId xmlns:a16="http://schemas.microsoft.com/office/drawing/2014/main" id="{A9E0650A-6094-A8A7-9A2F-2FFBBF92DF6A}"/>
                  </a:ext>
                </a:extLst>
              </p14:cNvPr>
              <p14:cNvContentPartPr/>
              <p14:nvPr/>
            </p14:nvContentPartPr>
            <p14:xfrm>
              <a:off x="1088640" y="945720"/>
              <a:ext cx="10490760" cy="3251880"/>
            </p14:xfrm>
          </p:contentPart>
        </mc:Choice>
        <mc:Fallback>
          <p:pic>
            <p:nvPicPr>
              <p:cNvPr id="8" name="墨迹 7">
                <a:extLst>
                  <a:ext uri="{FF2B5EF4-FFF2-40B4-BE49-F238E27FC236}">
                    <a16:creationId xmlns:a16="http://schemas.microsoft.com/office/drawing/2014/main" id="{A9E0650A-6094-A8A7-9A2F-2FFBBF92DF6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79280" y="936360"/>
                <a:ext cx="10509480" cy="3270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016385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3004</TotalTime>
  <Words>170</Words>
  <Application>Microsoft Office PowerPoint</Application>
  <PresentationFormat>宽屏</PresentationFormat>
  <Paragraphs>51</Paragraphs>
  <Slides>25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0" baseType="lpstr">
      <vt:lpstr>等线</vt:lpstr>
      <vt:lpstr>等线 Light</vt:lpstr>
      <vt:lpstr>Arial</vt:lpstr>
      <vt:lpstr>High Tower Text</vt:lpstr>
      <vt:lpstr>Office 主题​​</vt:lpstr>
      <vt:lpstr>Test-Time Training (TTT) and Augmentation (TTA)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Test-Time Training (TTT) and Augmentation (TTA)</dc:title>
  <dc:creator>李卓</dc:creator>
  <cp:lastModifiedBy>李卓</cp:lastModifiedBy>
  <cp:revision>86</cp:revision>
  <dcterms:created xsi:type="dcterms:W3CDTF">2023-11-07T05:39:42Z</dcterms:created>
  <dcterms:modified xsi:type="dcterms:W3CDTF">2023-11-09T07:44:03Z</dcterms:modified>
</cp:coreProperties>
</file>